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28"/>
  </p:notesMasterIdLst>
  <p:handoutMasterIdLst>
    <p:handoutMasterId r:id="rId29"/>
  </p:handoutMasterIdLst>
  <p:sldIdLst>
    <p:sldId id="881" r:id="rId5"/>
    <p:sldId id="882" r:id="rId6"/>
    <p:sldId id="883" r:id="rId7"/>
    <p:sldId id="884" r:id="rId8"/>
    <p:sldId id="885" r:id="rId9"/>
    <p:sldId id="886" r:id="rId10"/>
    <p:sldId id="887" r:id="rId11"/>
    <p:sldId id="888" r:id="rId12"/>
    <p:sldId id="889" r:id="rId13"/>
    <p:sldId id="890" r:id="rId14"/>
    <p:sldId id="891" r:id="rId15"/>
    <p:sldId id="892" r:id="rId16"/>
    <p:sldId id="893" r:id="rId17"/>
    <p:sldId id="895" r:id="rId18"/>
    <p:sldId id="897" r:id="rId19"/>
    <p:sldId id="898" r:id="rId20"/>
    <p:sldId id="900" r:id="rId21"/>
    <p:sldId id="902" r:id="rId22"/>
    <p:sldId id="901" r:id="rId23"/>
    <p:sldId id="904" r:id="rId24"/>
    <p:sldId id="905" r:id="rId25"/>
    <p:sldId id="906" r:id="rId26"/>
    <p:sldId id="907" r:id="rId27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CAF43-4821-2504-D9B1-2978C34CB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9BFE750-02B2-E35A-9033-C9B8FFCFE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05" y="533278"/>
            <a:ext cx="8001378" cy="25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5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5C89EB5-766A-9F3B-A111-ECFD6675E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53" y="1423677"/>
            <a:ext cx="7872142" cy="23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66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582BA93-970F-74D0-4113-0BDEB54C0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19" y="1487551"/>
            <a:ext cx="7932934" cy="19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40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4C689F3-1321-DC81-58EA-B2680F170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90" y="980728"/>
            <a:ext cx="7933801" cy="390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42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A6CAC08-1995-FC00-EBEC-995AA5E5C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10" y="1556792"/>
            <a:ext cx="7907108" cy="120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3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BF7B08A-C2BF-C65D-E5A8-5772D1F05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39" y="977598"/>
            <a:ext cx="7967937" cy="45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23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F6050D0A-D552-4F76-AFB8-990CAE55E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60" y="1574168"/>
            <a:ext cx="7919105" cy="13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3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5CFFB70-9B01-BF38-C14E-60049F4D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32" y="1539505"/>
            <a:ext cx="7908524" cy="19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8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B0A526A-EB3F-E130-7E99-28A06BE6A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10" y="729925"/>
            <a:ext cx="7994417" cy="48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62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4AA3FC-F811-B550-56B1-D527517DB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32" y="1559617"/>
            <a:ext cx="7926226" cy="144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59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69E622B1-63A7-58E9-24A9-B34AB6775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667" y="655420"/>
            <a:ext cx="7047364" cy="51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5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4A9379C-BE01-7B65-2D99-D407A3CC4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42" y="1200706"/>
            <a:ext cx="7979175" cy="318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99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B643A99-F12E-3710-854C-D90F327D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69177"/>
            <a:ext cx="6649181" cy="57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33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7A8D656-2C79-0503-AC27-25F1AD901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1" y="1559626"/>
            <a:ext cx="7902912" cy="119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86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D16BC248-773E-AC45-1063-91931D9FC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49" y="747646"/>
            <a:ext cx="7966015" cy="35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45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6697778-1926-68E1-B3A5-CCA7B6F3A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92" y="1175204"/>
            <a:ext cx="7895007" cy="26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5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4BA7589-4810-5948-6C34-3E4FAA96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50" y="1199686"/>
            <a:ext cx="8007211" cy="27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4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4B63D46-3801-DB7A-9FE5-2FE874561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63" y="1175414"/>
            <a:ext cx="7964329" cy="335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0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ACEE9B3-70DF-6888-48C9-2BDF80FA3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12" y="957516"/>
            <a:ext cx="8005192" cy="42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0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05833A0-CF0E-E34B-6D28-1E24C9D8E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22" y="1410735"/>
            <a:ext cx="7945627" cy="12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4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AD624BD-5BF3-F29E-96EB-C7A64FB36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62" y="1411295"/>
            <a:ext cx="7948002" cy="318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0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58398BE4-5A5D-D058-A928-93C50DDD3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34" y="1441516"/>
            <a:ext cx="7975526" cy="120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9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17EEF0A-86C0-DE84-B073-C404F535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52" y="1466429"/>
            <a:ext cx="7967708" cy="123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95556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16558</TotalTime>
  <Words>0</Words>
  <Application>Microsoft Office PowerPoint</Application>
  <PresentationFormat>Skærmshow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23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257</cp:revision>
  <cp:lastPrinted>2025-07-01T13:09:51Z</cp:lastPrinted>
  <dcterms:created xsi:type="dcterms:W3CDTF">2012-08-31T07:41:01Z</dcterms:created>
  <dcterms:modified xsi:type="dcterms:W3CDTF">2025-08-27T11:58:10Z</dcterms:modified>
</cp:coreProperties>
</file>