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1932B2-98A3-4028-91A4-F28AE2251FE8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820367-B864-4E3F-883C-39E7E7536AFE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2439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3737CCC-CEAF-436E-89E4-CC7827CE285D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A1FDD9-5DC6-468B-B339-2D81D8F0CCA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4802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1870C1-936A-4A36-A92C-FB4A5A947FDC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D1BB54-9EF7-46EC-B0C3-0C2ED049EDD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7145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-20199" y="0"/>
            <a:ext cx="790571" cy="6861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70372" y="6630762"/>
            <a:ext cx="8373627" cy="23209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945541" y="6310749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04744" y="6630762"/>
            <a:ext cx="4792516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VIRKSOMHEDSØKONOMI A, 3. UDGAVE</a:t>
            </a:r>
          </a:p>
        </p:txBody>
      </p:sp>
    </p:spTree>
    <p:extLst>
      <p:ext uri="{BB962C8B-B14F-4D97-AF65-F5344CB8AC3E}">
        <p14:creationId xmlns:p14="http://schemas.microsoft.com/office/powerpoint/2010/main" val="869930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BDACA2-87CE-41DD-94DC-1E64AF159C9E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01CAA6-BCC8-4105-9EA2-68E88B1ED57A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253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673C92-C239-4D97-BF5E-9FD238A59272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E5EB76-8C56-49D9-8633-C631DC76BD7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81932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CF1DA7E-D13A-43DF-9782-693F037EA500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4D4E74-1753-435E-B43F-CAC7F3789D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05280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29898D-FC25-4F5B-AC68-7864ED02005E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FF81DB-47B1-4D0F-AE1E-75BB544E80E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2699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5A5E50-38D9-482E-9E58-4E565496C1EE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CC5B07-4A2D-44B0-BA6F-87706C8CB97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9385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869938-FF02-4A75-AA99-E98F3DED1EC3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70C40A-16AC-4C01-8D8A-5BEE0A06156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0286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CFDB53-33D2-40A1-AB60-0A471C8DC8D4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E00410-22F1-4AC2-B43D-EC2CCE09038A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5016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361FD0EB-8DFD-4CF2-AAE5-7BBB45BD36B9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49661DF2-7CF7-414F-BF13-5FD74B4A2302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1258891" y="2121600"/>
            <a:ext cx="7356476" cy="2594161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1439786" y="1155701"/>
            <a:ext cx="6994666" cy="4525959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1258891" y="2592890"/>
            <a:ext cx="7356476" cy="165158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1258891" y="1658566"/>
            <a:ext cx="7356476" cy="3520238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3201286" y="1155701"/>
            <a:ext cx="3471675" cy="4525959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3200665" y="1155701"/>
            <a:ext cx="3472918" cy="4525959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1837002" y="1155701"/>
            <a:ext cx="6200244" cy="4525959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2598349" y="1155701"/>
            <a:ext cx="4677549" cy="4525959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2770558" y="1155701"/>
            <a:ext cx="4333140" cy="4525959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0</Words>
  <Application>Microsoft Office PowerPoint</Application>
  <PresentationFormat>Skærmshow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9</vt:i4>
      </vt:variant>
    </vt:vector>
  </HeadingPairs>
  <TitlesOfParts>
    <vt:vector size="10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</cp:revision>
  <dcterms:created xsi:type="dcterms:W3CDTF">2015-07-14T11:20:10Z</dcterms:created>
  <dcterms:modified xsi:type="dcterms:W3CDTF">2015-08-21T09:30:35Z</dcterms:modified>
</cp:coreProperties>
</file>