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1" r:id="rId1"/>
    <p:sldMasterId id="2147484044" r:id="rId2"/>
    <p:sldMasterId id="2147484014" r:id="rId3"/>
    <p:sldMasterId id="2147483989" r:id="rId4"/>
  </p:sldMasterIdLst>
  <p:notesMasterIdLst>
    <p:notesMasterId r:id="rId18"/>
  </p:notesMasterIdLst>
  <p:handoutMasterIdLst>
    <p:handoutMasterId r:id="rId19"/>
  </p:handoutMasterIdLst>
  <p:sldIdLst>
    <p:sldId id="839" r:id="rId5"/>
    <p:sldId id="879" r:id="rId6"/>
    <p:sldId id="989" r:id="rId7"/>
    <p:sldId id="990" r:id="rId8"/>
    <p:sldId id="991" r:id="rId9"/>
    <p:sldId id="993" r:id="rId10"/>
    <p:sldId id="994" r:id="rId11"/>
    <p:sldId id="995" r:id="rId12"/>
    <p:sldId id="996" r:id="rId13"/>
    <p:sldId id="997" r:id="rId14"/>
    <p:sldId id="998" r:id="rId15"/>
    <p:sldId id="999" r:id="rId16"/>
    <p:sldId id="1000" r:id="rId17"/>
  </p:sldIdLst>
  <p:sldSz cx="9144000" cy="6858000" type="screen4x3"/>
  <p:notesSz cx="6797675" cy="9928225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38">
          <p15:clr>
            <a:srgbClr val="A4A3A4"/>
          </p15:clr>
        </p15:guide>
        <p15:guide id="2" pos="768">
          <p15:clr>
            <a:srgbClr val="A4A3A4"/>
          </p15:clr>
        </p15:guide>
        <p15:guide id="3" pos="54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4"/>
    <a:srgbClr val="99CC00"/>
    <a:srgbClr val="669900"/>
    <a:srgbClr val="FF9900"/>
    <a:srgbClr val="FF5050"/>
    <a:srgbClr val="009900"/>
    <a:srgbClr val="FF0000"/>
    <a:srgbClr val="FF66CC"/>
    <a:srgbClr val="7A8FBA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8" autoAdjust="0"/>
    <p:restoredTop sz="94622" autoAdjust="0"/>
  </p:normalViewPr>
  <p:slideViewPr>
    <p:cSldViewPr>
      <p:cViewPr varScale="1">
        <p:scale>
          <a:sx n="74" d="100"/>
          <a:sy n="74" d="100"/>
        </p:scale>
        <p:origin x="1642" y="77"/>
      </p:cViewPr>
      <p:guideLst>
        <p:guide orient="horz" pos="3838"/>
        <p:guide pos="768"/>
        <p:guide pos="5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notesViewPr>
    <p:cSldViewPr>
      <p:cViewPr varScale="1">
        <p:scale>
          <a:sx n="55" d="100"/>
          <a:sy n="55" d="100"/>
        </p:scale>
        <p:origin x="2453" y="58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190" cy="4967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t" anchorCtr="0" compatLnSpc="1">
            <a:prstTxWarp prst="textNoShape">
              <a:avLst/>
            </a:prstTxWarp>
          </a:bodyPr>
          <a:lstStyle>
            <a:lvl1pPr defTabSz="914493"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487" y="2"/>
            <a:ext cx="2946189" cy="4967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t" anchorCtr="0" compatLnSpc="1">
            <a:prstTxWarp prst="textNoShape">
              <a:avLst/>
            </a:prstTxWarp>
          </a:bodyPr>
          <a:lstStyle>
            <a:lvl1pPr algn="r" defTabSz="914493"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499"/>
            <a:ext cx="2946190" cy="49672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b" anchorCtr="0" compatLnSpc="1">
            <a:prstTxWarp prst="textNoShape">
              <a:avLst/>
            </a:prstTxWarp>
          </a:bodyPr>
          <a:lstStyle>
            <a:lvl1pPr defTabSz="914493"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487" y="9431499"/>
            <a:ext cx="2946189" cy="49672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b" anchorCtr="0" compatLnSpc="1">
            <a:prstTxWarp prst="textNoShape">
              <a:avLst/>
            </a:prstTxWarp>
          </a:bodyPr>
          <a:lstStyle>
            <a:lvl1pPr algn="r" defTabSz="914493">
              <a:defRPr sz="1200">
                <a:cs typeface="+mn-cs"/>
              </a:defRPr>
            </a:lvl1pPr>
          </a:lstStyle>
          <a:p>
            <a:pPr>
              <a:defRPr/>
            </a:pPr>
            <a:fld id="{34B6A0B8-9EB3-4B3D-9968-23E3467E3CD4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190" cy="4967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t" anchorCtr="0" compatLnSpc="1">
            <a:prstTxWarp prst="textNoShape">
              <a:avLst/>
            </a:prstTxWarp>
          </a:bodyPr>
          <a:lstStyle>
            <a:lvl1pPr defTabSz="914493"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487" y="2"/>
            <a:ext cx="2946189" cy="4967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t" anchorCtr="0" compatLnSpc="1">
            <a:prstTxWarp prst="textNoShape">
              <a:avLst/>
            </a:prstTxWarp>
          </a:bodyPr>
          <a:lstStyle>
            <a:lvl1pPr algn="r" defTabSz="914493"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890" y="4714956"/>
            <a:ext cx="4983903" cy="44689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499"/>
            <a:ext cx="2946190" cy="49672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b" anchorCtr="0" compatLnSpc="1">
            <a:prstTxWarp prst="textNoShape">
              <a:avLst/>
            </a:prstTxWarp>
          </a:bodyPr>
          <a:lstStyle>
            <a:lvl1pPr defTabSz="914493">
              <a:defRPr sz="12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487" y="9431499"/>
            <a:ext cx="2946189" cy="49672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25" tIns="45763" rIns="91525" bIns="45763" numCol="1" anchor="b" anchorCtr="0" compatLnSpc="1">
            <a:prstTxWarp prst="textNoShape">
              <a:avLst/>
            </a:prstTxWarp>
          </a:bodyPr>
          <a:lstStyle>
            <a:lvl1pPr algn="r" defTabSz="914493">
              <a:defRPr sz="1200">
                <a:cs typeface="+mn-cs"/>
              </a:defRPr>
            </a:lvl1pPr>
          </a:lstStyle>
          <a:p>
            <a:pPr>
              <a:defRPr/>
            </a:pPr>
            <a:fld id="{98E43643-EBDB-4162-9EF2-C969BED7B01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77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85C0E-D760-A8CD-69F5-27F729FBF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0B31C9E-CAD9-7B6F-0EF4-1152C4A822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D5EF4D5-2327-EB80-807C-D7EAEB98C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753EE6C-DAA2-D473-A056-B887C7E75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B76E4DB-B635-448D-EB87-F7E72959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CDA70B8-5ACF-0039-2336-955E9B347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245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FB591-D00C-D124-465A-1EB1BA9B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AB817CB-D5A5-1E43-4AA7-865305B45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FC7A4D-2887-B2CD-E54C-4AB4FD7C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C76F216-96C4-FE72-27FC-35F3E7743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D746D6-02A9-FB0E-883B-69B4C967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0640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6817A50-AE49-4C57-B7C7-4569BB327E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9AD6133-A6B1-0FBA-A7D1-BF7ECD95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69AAE4D-B70A-1DBD-6ABC-BAFE937E6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500D759-6D51-7220-F044-F3AB6096E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70AEF72-878E-BF37-B3A4-E4FE314D0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2056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331D0-875D-70CF-25C6-C2109A828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346199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EB831-FB98-62BC-77C3-080073C34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F1B37E5-69A0-F60E-073C-3680D78C1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FAFC7F-8A45-178B-D0B2-4018BD40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8A4C90A-7800-C355-249D-479DA73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DA23EA-401B-D95B-2232-72B308C4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911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8CC76-F76F-ABD8-FF85-0CADB6256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C5A89B-417B-092D-6405-EF1ED7BBB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717331-6715-DCD5-9C8D-C83CB9BBE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51A385-4F7F-246D-8693-1C3519EB0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181E63A-8B2C-872C-FA5F-5FD7C43BF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5226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9FF29-F489-D08D-A32A-E165C90A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F6A92B9-BC45-71B7-90B5-AE16D17BE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6AFA97-5E59-0A7E-B92F-87B9E4430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2BD506-A7F5-2BE0-BFF1-724F15524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5FA2327-0DC8-704B-658E-49E9CCE3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6665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8CC8F8-812C-D2AB-4CED-9FA3DFA3D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12E265-033B-DCC3-1853-E6B2E1971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15D0D3D-2DE5-9142-C495-7F87F6FD2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114CEA4-0FA9-543C-7D3A-860500EC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25B82B-B2F4-F5EF-EE2F-C7A8615A7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C4DCD04-D746-5898-88D6-C94AD66F2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269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D6427-01A9-B1D0-9050-6C397C95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21E24E8-1101-2E3D-C21A-A43A0CB4B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AF45898-0560-3BEF-0D8F-6FFECC0F4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76F4BFC-8E56-B71C-3B7B-F7188D13A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1B16C43-9B78-2DF6-2756-0F6D3F4EE2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E1011AF-822F-AF52-B8C9-33094BFB1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A671A43-AAC0-234B-9F18-FFDC2EED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EC4FC47-678B-D11A-A0AD-272B289D3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59176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6E8FF-B2BA-E992-72F1-BBE135FA0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7180AFD-0596-064D-48A6-DF471B25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545862D-7312-ECEE-56E0-F3545BFB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D6A4C58-B34B-16EB-A58F-91C01D46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305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A3112-7541-A96F-4218-34F6F4627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6B090A4-1021-0D0C-A7F8-6BF48FF99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1D20C0A-0016-077D-574A-4A3CD17B3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958F2B0-1CB0-1CCD-5D74-55A21EF2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EEEFDD-1D41-C1B5-20F9-1E6AF2F7E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5043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1D0DA33-1EEA-B75F-D60C-364B35A2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9E94ED5-EC0C-AEF9-3D08-ECF1CF707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86A7723-8620-932B-AED1-A72058721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1316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6FCE74-DDD5-828D-7582-B7EEF9AA1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757022-83E1-E367-7083-D4E8965C8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2E6E5E3-F6F6-80C3-0BF5-C3D74C05EA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8B1FE55-0A84-2FBF-4415-0ADFA7F4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BE21E2C-2A7E-9271-14ED-13C1CEACA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0E51A51-1992-B41A-01FB-753C8A61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65097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D111C8-D275-33F5-7CB7-2D23A94DB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26D22F6-BA59-28E1-BC72-7847D3728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9394FC5-4914-46C9-91C4-D614E93F0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417B19B-CBDF-3207-EFA8-A75E2D88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8298C78-5FE8-2267-ED97-54881A4FA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87D83E5-F8E5-F679-E4BA-E5471A695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56268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D4D724-4725-2975-2654-631733ECE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4CB978D-13D7-55DB-0ED9-E0721E47E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3C3EE5-72C5-D575-957D-188F45B42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89B3706-4E0C-1957-DF01-B646ABA0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C33852-3DC6-3836-503F-A48F4C79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35570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F0FCC6D-E824-09BF-57FE-025A31047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64A407E-9EDC-0855-E008-9D3248811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0BA52BF-4ACA-A866-A707-DB454041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B9EECB-BAB8-C031-4233-76193F0B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40B415-5CEF-AC2B-F622-5D95C7D05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42211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/>
              <a:t>Klik for at redigere undertiteltypografien i masteren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16113"/>
            <a:ext cx="4038600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4038600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C7F40-0FE7-988E-FCB8-8999E236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0FB078-E3AB-C6C8-C958-207B4778E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5009FD-E7E2-BAFD-6CAC-73D5703CF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C46088-ABC7-B2D4-D577-196BB2B75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49C20D-DCCB-72E9-AB80-71DE1A056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66739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B3A845-9F54-1789-9B88-62FBE846A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0B30A33-F59F-83AC-BF61-4EB79CE78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A2C202-5D5E-151E-722A-89B95C1E2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1479D0-D620-62E7-5A74-239B6C570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796C00-512C-4F68-5851-06CB75F6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C92C6A-4E14-177A-7E18-3A69C476D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598D019-444D-DA37-0DCD-7BA03C5D4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8D9182D-C64C-62DF-9F0F-DB6A5699C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348B94-FC19-BEC7-9D59-D211D34AC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B8CC091-77A9-1735-314B-8A54539A3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7CDC5E8-90AE-F09D-36A2-D519D115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120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6AF48-09DD-97A0-D619-F8D053A29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23C4B5-E53F-5E75-C932-3F4EE17EC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3BA1BFE-9E72-62BB-B32C-00983E349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FEEC336-AB27-0398-4678-597B7A00C3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4CCC845-9AA3-05D9-7809-EAACF40941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2756831-0FDA-62F0-7810-AFF8A79C1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883471E-41F1-4407-ED8D-19249D8C2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FEB3050-5B33-0622-CDD6-EA9E3AEE2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937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70F57D-A9E0-36C2-D2B0-A984174DC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CEF9B3F-72CD-9278-E7A8-F6371A55B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5A7E304-27B5-8BFE-28B1-EDA6BD5C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B1D0843-50A8-DDB8-543E-D70AA408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480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8EF5D72-13FF-F807-8D27-DABBEDB67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1ABE627-9F33-DE67-3F5A-656E9AFFA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6FF4BED-767E-5DF0-D702-6796F6D7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8662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7B208B-C6FB-CB5F-0288-7B19C020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CBF843-115B-2917-239B-97E7BDA54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A9DB43C-5062-D790-3FE1-201CA74EC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FF0AD19-9372-217D-D829-C1A3ED9D7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903F55D-2483-04C3-55BC-B565071E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70DB219-AD73-8D7D-1A3F-CD230E54E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186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2688C80C-7B32-2794-0D72-C44BEC4CC1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6200000">
            <a:off x="-3097677" y="3084774"/>
            <a:ext cx="6871881" cy="690608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6B5A0EE0-CB24-A59C-B612-CD2CE5ADA9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6277707"/>
            <a:ext cx="9144000" cy="589258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5B523A9-28CC-1B5A-E701-95FDD0E53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65125"/>
            <a:ext cx="761575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0DAD81D-E8AB-528A-1B5A-16CE63F15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592" y="1825625"/>
            <a:ext cx="761575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E7786579-5EBF-1942-BF8F-F13EA95ECA51}"/>
              </a:ext>
            </a:extLst>
          </p:cNvPr>
          <p:cNvSpPr txBox="1"/>
          <p:nvPr userDrawn="1"/>
        </p:nvSpPr>
        <p:spPr>
          <a:xfrm>
            <a:off x="590550" y="6433294"/>
            <a:ext cx="3261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Ledelse i praksis 6. udgave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7482B26-5026-A978-215D-919D25A8A807}"/>
              </a:ext>
            </a:extLst>
          </p:cNvPr>
          <p:cNvSpPr txBox="1"/>
          <p:nvPr userDrawn="1"/>
        </p:nvSpPr>
        <p:spPr>
          <a:xfrm>
            <a:off x="6343798" y="642255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tabLst>
                <a:tab pos="3060065" algn="ctr"/>
                <a:tab pos="6120130" algn="r"/>
              </a:tabLst>
            </a:pPr>
            <a:r>
              <a:rPr lang="da-DK" sz="1800" b="1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Trojka</a:t>
            </a:r>
            <a:endParaRPr lang="da-DK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C20AF86C-77DC-FB11-5F20-2F33713D6A8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8197" y="1989326"/>
            <a:ext cx="690187" cy="271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302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A318F46-2AE7-172C-F31B-BE4EE3980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E5D5668-DC38-7FD3-4BDE-AE6E9229A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FA09A3-07CB-1110-C5C5-93D5E14A5A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4BB578-B797-4F67-8C04-475B6BC08342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068A93-03E9-DD6B-C68C-069AC75018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74D59C6-25E1-EAA5-2DEE-AA356E747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E8403-F309-46E7-AF39-5608412A8A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136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24FE591-46FE-0323-0466-20EDA2615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91C6742-F64F-8FE8-2BAF-017FF04DD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5F45558-EA6D-EB77-24B8-F2BB686CF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EB9F1-7BBC-49CC-96B2-CB3F590F16C0}" type="datetimeFigureOut">
              <a:rPr lang="da-DK" smtClean="0"/>
              <a:t>21-12-2025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C84DE8-6C0D-B1AF-D17A-61446995B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126EA9-A7B0-5856-9B94-FE70BF162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1121E-A197-4B00-A155-6C70629EC4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114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  <p:sldLayoutId id="21474840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da-DK"/>
            </a:br>
            <a:br>
              <a:rPr lang="da-DK"/>
            </a:br>
            <a:r>
              <a:rPr lang="da-DK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6113"/>
            <a:ext cx="82296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1028" name="Picture 8" descr="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3663" y="5805488"/>
            <a:ext cx="2236787" cy="96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</p:sldLayoutIdLst>
  <p:transition spd="med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tekst, skærmbillede, Font/skrifttype, grøn&#10;&#10;AI-genereret indhold kan være ukorrekt.">
            <a:extLst>
              <a:ext uri="{FF2B5EF4-FFF2-40B4-BE49-F238E27FC236}">
                <a16:creationId xmlns:a16="http://schemas.microsoft.com/office/drawing/2014/main" id="{A39D325A-BBC1-E8D8-9B4E-7F0C12043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520" y="528806"/>
            <a:ext cx="7885322" cy="257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91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diagram, Font/skrifttype&#10;&#10;AI-genereret indhold kan være ukorrekt.">
            <a:extLst>
              <a:ext uri="{FF2B5EF4-FFF2-40B4-BE49-F238E27FC236}">
                <a16:creationId xmlns:a16="http://schemas.microsoft.com/office/drawing/2014/main" id="{1F2300CF-A0B2-EEB0-0895-D76D21D1E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631" y="671060"/>
            <a:ext cx="6640864" cy="508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969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78C57748-0D0D-93ED-90C5-5A7A06DA1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373" y="1893857"/>
            <a:ext cx="7601989" cy="181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12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tekst, skærmbillede&#10;&#10;AI-genereret indhold kan være ukorrekt.">
            <a:extLst>
              <a:ext uri="{FF2B5EF4-FFF2-40B4-BE49-F238E27FC236}">
                <a16:creationId xmlns:a16="http://schemas.microsoft.com/office/drawing/2014/main" id="{317F08D0-0430-5C18-D700-912B202D6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1981" y="701193"/>
            <a:ext cx="6620691" cy="507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042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1808A8EE-621B-9B44-34A5-D560DF7CA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384" y="1821128"/>
            <a:ext cx="7571768" cy="151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70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design&#10;&#10;AI-genereret indhold kan være ukorrekt.">
            <a:extLst>
              <a:ext uri="{FF2B5EF4-FFF2-40B4-BE49-F238E27FC236}">
                <a16:creationId xmlns:a16="http://schemas.microsoft.com/office/drawing/2014/main" id="{7355850E-F64A-55FF-819E-8AA0BEBD4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142" y="428543"/>
            <a:ext cx="5871055" cy="532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04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diagram, linje/række&#10;&#10;AI-genereret indhold kan være ukorrekt.">
            <a:extLst>
              <a:ext uri="{FF2B5EF4-FFF2-40B4-BE49-F238E27FC236}">
                <a16:creationId xmlns:a16="http://schemas.microsoft.com/office/drawing/2014/main" id="{A352BF74-E6D0-07CA-09E6-A878FF46A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98" y="476672"/>
            <a:ext cx="7075850" cy="526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38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tekst, skærmbillede, nummer/tal, display/skærm/fremvisning&#10;&#10;AI-genereret indhold kan være ukorrekt.">
            <a:extLst>
              <a:ext uri="{FF2B5EF4-FFF2-40B4-BE49-F238E27FC236}">
                <a16:creationId xmlns:a16="http://schemas.microsoft.com/office/drawing/2014/main" id="{9585F91E-FBD1-9BCF-4A3D-5C6058E76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829416"/>
            <a:ext cx="7057901" cy="396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48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2EBD7C57-87B3-ED1C-8444-819E5AD76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628" y="1321231"/>
            <a:ext cx="7058803" cy="354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86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tekst, skærmbillede, diagram&#10;&#10;AI-genereret indhold kan være ukorrekt.">
            <a:extLst>
              <a:ext uri="{FF2B5EF4-FFF2-40B4-BE49-F238E27FC236}">
                <a16:creationId xmlns:a16="http://schemas.microsoft.com/office/drawing/2014/main" id="{9A99DFF6-843E-523C-CA9E-3CD5A3130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865" y="584824"/>
            <a:ext cx="6705402" cy="4943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82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diagram, linje/række&#10;&#10;AI-genereret indhold kan være ukorrekt.">
            <a:extLst>
              <a:ext uri="{FF2B5EF4-FFF2-40B4-BE49-F238E27FC236}">
                <a16:creationId xmlns:a16="http://schemas.microsoft.com/office/drawing/2014/main" id="{8CF41D4F-A346-CA26-B8BD-B2A782773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47" y="1114668"/>
            <a:ext cx="6670117" cy="397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81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tekst, skærmbillede, Font/skrifttype, Parallel&#10;&#10;AI-genereret indhold kan være ukorrekt.">
            <a:extLst>
              <a:ext uri="{FF2B5EF4-FFF2-40B4-BE49-F238E27FC236}">
                <a16:creationId xmlns:a16="http://schemas.microsoft.com/office/drawing/2014/main" id="{55BA2BD5-8584-2C37-55AC-77BDB1F9E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228" y="655478"/>
            <a:ext cx="6673888" cy="496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063FA1FA-E3E1-2702-4C81-344A1459C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183" y="1803797"/>
            <a:ext cx="7594732" cy="191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035687"/>
      </p:ext>
    </p:extLst>
  </p:cSld>
  <p:clrMapOvr>
    <a:masterClrMapping/>
  </p:clrMapOvr>
</p:sld>
</file>

<file path=ppt/theme/theme1.xml><?xml version="1.0" encoding="utf-8"?>
<a:theme xmlns:a="http://schemas.openxmlformats.org/drawingml/2006/main" name="3_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HD(O-MM) seminar 12b 27-11-2012</Template>
  <TotalTime>17367</TotalTime>
  <Words>0</Words>
  <Application>Microsoft Office PowerPoint</Application>
  <PresentationFormat>Skærmshow (4:3)</PresentationFormat>
  <Paragraphs>0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4</vt:i4>
      </vt:variant>
      <vt:variant>
        <vt:lpstr>Slidetitler</vt:lpstr>
      </vt:variant>
      <vt:variant>
        <vt:i4>13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Calibri Light</vt:lpstr>
      <vt:lpstr>Times New Roman</vt:lpstr>
      <vt:lpstr>Verdana</vt:lpstr>
      <vt:lpstr>3_Brugerdefineret design</vt:lpstr>
      <vt:lpstr>Brugerdefineret design</vt:lpstr>
      <vt:lpstr>1_Brugerdefineret design</vt:lpstr>
      <vt:lpstr>Standarddesign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Dansk Landbrugsrådgivning, Landscentret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Administrator</dc:creator>
  <dc:description>Præsentation af Aalborg Universitet gennem nøgletal</dc:description>
  <cp:lastModifiedBy>Niels Vestergaard Olsen</cp:lastModifiedBy>
  <cp:revision>261</cp:revision>
  <cp:lastPrinted>2025-12-06T20:19:28Z</cp:lastPrinted>
  <dcterms:created xsi:type="dcterms:W3CDTF">2012-08-31T07:41:01Z</dcterms:created>
  <dcterms:modified xsi:type="dcterms:W3CDTF">2025-12-22T07:08:55Z</dcterms:modified>
</cp:coreProperties>
</file>