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28-07-2017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28-07-2017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28-07-2017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28-07-2017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28-07-2017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28-07-2017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28-07-2017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28-07-2017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28-07-2017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28-07-2017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28-07-2017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K:\6 Trojka\Nye udgaver 2017\PowerPoints - Trojka.dk 2017\Diasmaster\2017-07-19_1906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76724"/>
            <a:ext cx="9164979" cy="59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A1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30" name="Picture 6" descr="K:\6 Trojka\Nye udgaver 2017\PowerPoints - Trojka.dk 2017\Diasmaster\2017-07-19_1905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938" cy="627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28-07-2017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28-07-2017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28-07-2017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28-07-2017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28-07-2017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28-07-2017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28-07-2017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28-07-2017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28-07-2017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28-07-2017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28-07-2017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28-07-2017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28-07-2017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28-07-2017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531" y="1758589"/>
            <a:ext cx="7956391" cy="27092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57" y="1901590"/>
            <a:ext cx="7947817" cy="256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569" y="1225352"/>
            <a:ext cx="7450543" cy="381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81902"/>
            <a:ext cx="7926383" cy="320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54" y="836712"/>
            <a:ext cx="8084520" cy="468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82" y="1606945"/>
            <a:ext cx="7939244" cy="304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648" y="338483"/>
            <a:ext cx="7777296" cy="554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57" y="620688"/>
            <a:ext cx="7824928" cy="513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66" y="1175693"/>
            <a:ext cx="7793491" cy="384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518" y="187520"/>
            <a:ext cx="5794867" cy="598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10</vt:i4>
      </vt:variant>
    </vt:vector>
  </HeadingPairs>
  <TitlesOfParts>
    <vt:vector size="12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13</cp:revision>
  <dcterms:created xsi:type="dcterms:W3CDTF">2015-07-14T11:20:10Z</dcterms:created>
  <dcterms:modified xsi:type="dcterms:W3CDTF">2017-07-28T11:02:52Z</dcterms:modified>
</cp:coreProperties>
</file>