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4" autoAdjust="0"/>
  </p:normalViewPr>
  <p:slideViewPr>
    <p:cSldViewPr>
      <p:cViewPr>
        <p:scale>
          <a:sx n="92" d="100"/>
          <a:sy n="92" d="100"/>
        </p:scale>
        <p:origin x="-2184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18-08-2017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18-08-2017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6 Trojka\Nye udgaver 2017\PowerPoints - Trojka.dk 2017\Diasmaster\2017-07-19_191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253"/>
            <a:ext cx="9144000" cy="5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115616" y="116632"/>
            <a:ext cx="7920880" cy="61206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1052155" y="6431749"/>
            <a:ext cx="3663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Virksomhedsøkonomi B &amp; A1 – 1.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2051" name="Picture 3" descr="K:\6 Trojka\Nye udgaver 2017\PowerPoints - Trojka.dk 2017\Diasmaster\2017-07-19_1914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6418" cy="632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18-08-2017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18-08-2017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18-08-2017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18-08-2017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18-08-2017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18-08-2017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98" y="1947529"/>
            <a:ext cx="7870178" cy="2507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53" y="1124744"/>
            <a:ext cx="7481979" cy="41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37" y="1034867"/>
            <a:ext cx="8009262" cy="43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5887272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03" y="759636"/>
            <a:ext cx="8059275" cy="47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72" y="908720"/>
            <a:ext cx="7836359" cy="449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7767770" cy="490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71" y="584029"/>
            <a:ext cx="7968775" cy="536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49" y="2348880"/>
            <a:ext cx="7888754" cy="17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9945"/>
            <a:ext cx="7511035" cy="211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8" y="1851065"/>
            <a:ext cx="8015454" cy="272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7" y="382766"/>
            <a:ext cx="7515322" cy="56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56" y="1743512"/>
            <a:ext cx="7942101" cy="296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9301"/>
            <a:ext cx="7962107" cy="313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45" y="1517282"/>
            <a:ext cx="7942101" cy="33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33" y="360528"/>
            <a:ext cx="7061869" cy="5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0706"/>
            <a:ext cx="7943531" cy="31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2" y="1736705"/>
            <a:ext cx="7919238" cy="293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19" y="620688"/>
            <a:ext cx="7994972" cy="527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8030696" cy="485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77" y="1322040"/>
            <a:ext cx="7994972" cy="37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68" y="836712"/>
            <a:ext cx="8030696" cy="46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1" y="1566183"/>
            <a:ext cx="8066420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Skærmshow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23</vt:i4>
      </vt:variant>
    </vt:vector>
  </HeadingPairs>
  <TitlesOfParts>
    <vt:vector size="25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18</cp:revision>
  <dcterms:created xsi:type="dcterms:W3CDTF">2015-07-14T11:20:10Z</dcterms:created>
  <dcterms:modified xsi:type="dcterms:W3CDTF">2017-08-18T07:12:56Z</dcterms:modified>
</cp:coreProperties>
</file>