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29188" cy="20105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647738" cy="29450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664885" cy="27178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86320" cy="33780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707754" cy="3455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69172" cy="30736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639164" cy="28850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99180" cy="34251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677746" cy="29021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43451" cy="33265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73459" cy="32708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712041" cy="3129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699180" cy="27993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694893" cy="3583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733475" cy="3583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99180" cy="31551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737762" cy="30093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4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682033" cy="29493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Skærmshow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18</vt:i4>
      </vt:variant>
    </vt:vector>
  </HeadingPairs>
  <TitlesOfParts>
    <vt:vector size="20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  <vt:lpstr>Dias nummer 13</vt:lpstr>
      <vt:lpstr>Dias nummer 14</vt:lpstr>
      <vt:lpstr>Dias nummer 15</vt:lpstr>
      <vt:lpstr>Dias nummer 16</vt:lpstr>
      <vt:lpstr>Dias nummer 17</vt:lpstr>
      <vt:lpstr>Dias nummer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2018-07-13T07:30:14Z</dcterms:modified>
</cp:coreProperties>
</file>