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81611B-1FB6-481B-BE97-158F6434D07F}" type="datetimeFigureOut">
              <a:rPr lang="da-DK" smtClean="0"/>
              <a:t>02-09-2015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E9452-1843-4BE4-9760-038C41F333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87559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3541D0-83AB-4D09-BA33-8F3DAD0AF45E}" type="datetime1">
              <a:rPr lang="da-DK"/>
              <a:pPr lvl="0"/>
              <a:t>02-09-2015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3B0525-2B14-48B6-9F04-9A096EF08081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3186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27C6BB-BB39-4483-911F-949D4601478B}" type="datetime1">
              <a:rPr lang="da-DK"/>
              <a:pPr lvl="0"/>
              <a:t>02-09-2015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FD50D6-2948-43CE-8D21-778207B1BD0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6060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D88A15B-6546-4C0D-AFD2-0045E8639D26}" type="datetime1">
              <a:rPr lang="da-DK"/>
              <a:pPr lvl="0"/>
              <a:t>02-09-2015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6727673-59CA-4FAF-AF9F-F8D1602DC28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7358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07122" y="6631594"/>
            <a:ext cx="8336877" cy="2308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807122" cy="686242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884368" y="6310749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251524" y="6631594"/>
            <a:ext cx="4099511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ORGANISATION C, 1. UDGAVE</a:t>
            </a:r>
          </a:p>
        </p:txBody>
      </p:sp>
    </p:spTree>
    <p:extLst>
      <p:ext uri="{BB962C8B-B14F-4D97-AF65-F5344CB8AC3E}">
        <p14:creationId xmlns:p14="http://schemas.microsoft.com/office/powerpoint/2010/main" val="393004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392A24-0F7C-4BAC-B6AD-844B5FB5D2DC}" type="datetime1">
              <a:rPr lang="da-DK"/>
              <a:pPr lvl="0"/>
              <a:t>02-09-2015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586595-5DEC-4994-A721-2A13587D7E6E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2641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EE1BBCF-5F7A-44DE-A0AD-CB3604C28F87}" type="datetime1">
              <a:rPr lang="da-DK"/>
              <a:pPr lvl="0"/>
              <a:t>02-09-2015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0E6EE8D-6A01-4D08-929E-7306F0DD29C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0620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A211D6-074B-465A-88ED-0A13FA2661C3}" type="datetime1">
              <a:rPr lang="da-DK"/>
              <a:pPr lvl="0"/>
              <a:t>02-09-2015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B8B6E98-0B80-4B2D-9EE5-D917D45797B1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0048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64A3C93-B44C-4C9C-97E7-BD5590F46AC0}" type="datetime1">
              <a:rPr lang="da-DK"/>
              <a:pPr lvl="0"/>
              <a:t>02-09-2015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0947467-3483-4459-BD2D-2E8917608C4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69767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3619F50-8201-4BF8-B471-5E00C3EE0D4A}" type="datetime1">
              <a:rPr lang="da-DK"/>
              <a:pPr lvl="0"/>
              <a:t>02-09-2015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CFE014-C6D0-4589-9716-22591FB7C7E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776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7C03FC-D814-40B1-8028-635B6D9EFF14}" type="datetime1">
              <a:rPr lang="da-DK"/>
              <a:pPr lvl="0"/>
              <a:t>02-09-2015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3F5606-86FA-4BAB-8E76-3C4D9A72E57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10124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54D2206-D549-49DD-9874-4557C78DEA51}" type="datetime1">
              <a:rPr lang="da-DK"/>
              <a:pPr lvl="0"/>
              <a:t>02-09-2015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6525D35-E8AB-4088-89B8-931CF66399B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369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0ACE6A7-C809-415E-A71D-1C1DB447FCF9}" type="datetime1">
              <a:rPr lang="da-DK"/>
              <a:pPr lvl="0"/>
              <a:t>02-09-2015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3F1C858D-D8C9-436E-9BAC-5635205FBC17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621" y="2037135"/>
            <a:ext cx="7887802" cy="2400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358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83" y="1484784"/>
            <a:ext cx="7879228" cy="3549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903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" t="146" r="-772" b="1201"/>
          <a:stretch/>
        </p:blipFill>
        <p:spPr>
          <a:xfrm>
            <a:off x="1835696" y="116631"/>
            <a:ext cx="6254989" cy="620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903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510" y="378105"/>
            <a:ext cx="7195237" cy="5721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903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970389"/>
            <a:ext cx="7892088" cy="271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903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733" y="1988840"/>
            <a:ext cx="7857793" cy="2653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903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0</Words>
  <Application>Microsoft Office PowerPoint</Application>
  <PresentationFormat>Skærmshow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6</vt:i4>
      </vt:variant>
    </vt:vector>
  </HeadingPairs>
  <TitlesOfParts>
    <vt:vector size="7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5</cp:revision>
  <dcterms:created xsi:type="dcterms:W3CDTF">2015-07-14T11:20:10Z</dcterms:created>
  <dcterms:modified xsi:type="dcterms:W3CDTF">2015-09-02T09:08:57Z</dcterms:modified>
</cp:coreProperties>
</file>