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6"/>
  </p:notesMasterIdLst>
  <p:handoutMasterIdLst>
    <p:handoutMasterId r:id="rId17"/>
  </p:handoutMasterIdLst>
  <p:sldIdLst>
    <p:sldId id="839" r:id="rId4"/>
    <p:sldId id="868" r:id="rId5"/>
    <p:sldId id="907" r:id="rId6"/>
    <p:sldId id="908" r:id="rId7"/>
    <p:sldId id="909" r:id="rId8"/>
    <p:sldId id="910" r:id="rId9"/>
    <p:sldId id="911" r:id="rId10"/>
    <p:sldId id="912" r:id="rId11"/>
    <p:sldId id="913" r:id="rId12"/>
    <p:sldId id="914" r:id="rId13"/>
    <p:sldId id="915" r:id="rId14"/>
    <p:sldId id="916" r:id="rId15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AE27A4F-732E-F9C2-B285-37FC33FFD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11" y="513498"/>
            <a:ext cx="7918041" cy="25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38E681B-236A-D1BD-6BB4-2BF23FF9C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1" y="1671797"/>
            <a:ext cx="7842749" cy="15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2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248214B-E904-B663-FA22-DFCE4FDD1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793" y="479487"/>
            <a:ext cx="7861833" cy="482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2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E47D9597-448E-8DD5-88F3-DDB9596B7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87" y="501632"/>
            <a:ext cx="7854211" cy="536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9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A74CAC1-B449-3340-6425-69E704B3C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35" y="716487"/>
            <a:ext cx="7875532" cy="455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F43777D-D2B2-AF9D-D19A-52B174EC2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69" y="1667850"/>
            <a:ext cx="7935174" cy="93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4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DB879BA-5C72-D499-66D7-2D2B54D9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36" y="940128"/>
            <a:ext cx="7842780" cy="3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3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5AC6B97-2726-F942-2728-8ECD98CF4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41" y="1663055"/>
            <a:ext cx="7910672" cy="12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A29BD40-A3A4-E031-343A-5A7F1C7B3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80" y="362935"/>
            <a:ext cx="7872142" cy="53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8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B7034801-7205-0FF1-A501-0E5982F8A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59" y="1308121"/>
            <a:ext cx="7843184" cy="284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3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B259F459-6C7A-B46B-9D0D-CA9A830DC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77" y="1653327"/>
            <a:ext cx="7864526" cy="122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4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291F63E1-5E4B-3180-F169-08A86F5C5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389" y="377054"/>
            <a:ext cx="7811083" cy="49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63910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16471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252</cp:revision>
  <cp:lastPrinted>2022-03-08T16:56:00Z</cp:lastPrinted>
  <dcterms:created xsi:type="dcterms:W3CDTF">2012-08-31T07:41:01Z</dcterms:created>
  <dcterms:modified xsi:type="dcterms:W3CDTF">2024-11-09T20:35:58Z</dcterms:modified>
</cp:coreProperties>
</file>