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41" r:id="rId1"/>
    <p:sldMasterId id="2147484014" r:id="rId2"/>
    <p:sldMasterId id="2147483989" r:id="rId3"/>
  </p:sldMasterIdLst>
  <p:notesMasterIdLst>
    <p:notesMasterId r:id="rId16"/>
  </p:notesMasterIdLst>
  <p:handoutMasterIdLst>
    <p:handoutMasterId r:id="rId17"/>
  </p:handoutMasterIdLst>
  <p:sldIdLst>
    <p:sldId id="839" r:id="rId4"/>
    <p:sldId id="868" r:id="rId5"/>
    <p:sldId id="907" r:id="rId6"/>
    <p:sldId id="908" r:id="rId7"/>
    <p:sldId id="909" r:id="rId8"/>
    <p:sldId id="910" r:id="rId9"/>
    <p:sldId id="911" r:id="rId10"/>
    <p:sldId id="912" r:id="rId11"/>
    <p:sldId id="913" r:id="rId12"/>
    <p:sldId id="914" r:id="rId13"/>
    <p:sldId id="915" r:id="rId14"/>
    <p:sldId id="916" r:id="rId15"/>
  </p:sldIdLst>
  <p:sldSz cx="9144000" cy="6858000" type="screen4x3"/>
  <p:notesSz cx="6797675" cy="9928225"/>
  <p:defaultTextStyle>
    <a:defPPr>
      <a:defRPr lang="da-DK"/>
    </a:defPPr>
    <a:lvl1pPr algn="l" rtl="0" fontAlgn="base">
      <a:spcBef>
        <a:spcPct val="0"/>
      </a:spcBef>
      <a:spcAft>
        <a:spcPct val="0"/>
      </a:spcAft>
      <a:defRPr sz="2800" b="1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800" b="1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800" b="1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800" b="1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800" b="1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2800" b="1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2800" b="1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2800" b="1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2800" b="1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3838">
          <p15:clr>
            <a:srgbClr val="A4A3A4"/>
          </p15:clr>
        </p15:guide>
        <p15:guide id="2" pos="768">
          <p15:clr>
            <a:srgbClr val="A4A3A4"/>
          </p15:clr>
        </p15:guide>
        <p15:guide id="3" pos="547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34"/>
    <a:srgbClr val="99CC00"/>
    <a:srgbClr val="669900"/>
    <a:srgbClr val="FF9900"/>
    <a:srgbClr val="FF5050"/>
    <a:srgbClr val="009900"/>
    <a:srgbClr val="FF0000"/>
    <a:srgbClr val="FF66CC"/>
    <a:srgbClr val="7A8FBA"/>
    <a:srgbClr val="CC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emlayout 2 - Marker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llemlayout 2 - Markering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D5ABB26-0587-4C30-8999-92F81FD0307C}" styleName="Ingen typografi, intet git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3296810-A885-4BE3-A3E7-6D5BEEA58F35}" styleName="Mellemlayout 2 - Markering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38" autoAdjust="0"/>
    <p:restoredTop sz="94622" autoAdjust="0"/>
  </p:normalViewPr>
  <p:slideViewPr>
    <p:cSldViewPr>
      <p:cViewPr varScale="1">
        <p:scale>
          <a:sx n="79" d="100"/>
          <a:sy n="79" d="100"/>
        </p:scale>
        <p:origin x="1498" y="72"/>
      </p:cViewPr>
      <p:guideLst>
        <p:guide orient="horz" pos="3838"/>
        <p:guide pos="768"/>
        <p:guide pos="547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846"/>
    </p:cViewPr>
  </p:sorterViewPr>
  <p:notesViewPr>
    <p:cSldViewPr>
      <p:cViewPr varScale="1">
        <p:scale>
          <a:sx n="55" d="100"/>
          <a:sy n="55" d="100"/>
        </p:scale>
        <p:origin x="2453" y="58"/>
      </p:cViewPr>
      <p:guideLst>
        <p:guide orient="horz" pos="3127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tableStyles" Target="tableStyle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2"/>
            <a:ext cx="2946190" cy="496729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525" tIns="45763" rIns="91525" bIns="45763" numCol="1" anchor="t" anchorCtr="0" compatLnSpc="1">
            <a:prstTxWarp prst="textNoShape">
              <a:avLst/>
            </a:prstTxWarp>
          </a:bodyPr>
          <a:lstStyle>
            <a:lvl1pPr defTabSz="914493">
              <a:defRPr sz="1200">
                <a:cs typeface="+mn-cs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487" y="2"/>
            <a:ext cx="2946189" cy="496729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525" tIns="45763" rIns="91525" bIns="45763" numCol="1" anchor="t" anchorCtr="0" compatLnSpc="1">
            <a:prstTxWarp prst="textNoShape">
              <a:avLst/>
            </a:prstTxWarp>
          </a:bodyPr>
          <a:lstStyle>
            <a:lvl1pPr algn="r" defTabSz="914493">
              <a:defRPr sz="1200">
                <a:cs typeface="+mn-cs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431499"/>
            <a:ext cx="2946190" cy="49672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525" tIns="45763" rIns="91525" bIns="45763" numCol="1" anchor="b" anchorCtr="0" compatLnSpc="1">
            <a:prstTxWarp prst="textNoShape">
              <a:avLst/>
            </a:prstTxWarp>
          </a:bodyPr>
          <a:lstStyle>
            <a:lvl1pPr defTabSz="914493">
              <a:defRPr sz="1200">
                <a:cs typeface="+mn-cs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487" y="9431499"/>
            <a:ext cx="2946189" cy="49672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525" tIns="45763" rIns="91525" bIns="45763" numCol="1" anchor="b" anchorCtr="0" compatLnSpc="1">
            <a:prstTxWarp prst="textNoShape">
              <a:avLst/>
            </a:prstTxWarp>
          </a:bodyPr>
          <a:lstStyle>
            <a:lvl1pPr algn="r" defTabSz="914493">
              <a:defRPr sz="1200">
                <a:cs typeface="+mn-cs"/>
              </a:defRPr>
            </a:lvl1pPr>
          </a:lstStyle>
          <a:p>
            <a:pPr>
              <a:defRPr/>
            </a:pPr>
            <a:fld id="{34B6A0B8-9EB3-4B3D-9968-23E3467E3CD4}" type="slidenum">
              <a:rPr lang="da-DK"/>
              <a:pPr>
                <a:defRPr/>
              </a:pPr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2"/>
            <a:ext cx="2946190" cy="496729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525" tIns="45763" rIns="91525" bIns="45763" numCol="1" anchor="t" anchorCtr="0" compatLnSpc="1">
            <a:prstTxWarp prst="textNoShape">
              <a:avLst/>
            </a:prstTxWarp>
          </a:bodyPr>
          <a:lstStyle>
            <a:lvl1pPr defTabSz="914493">
              <a:defRPr sz="1200">
                <a:cs typeface="+mn-cs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487" y="2"/>
            <a:ext cx="2946189" cy="496729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525" tIns="45763" rIns="91525" bIns="45763" numCol="1" anchor="t" anchorCtr="0" compatLnSpc="1">
            <a:prstTxWarp prst="textNoShape">
              <a:avLst/>
            </a:prstTxWarp>
          </a:bodyPr>
          <a:lstStyle>
            <a:lvl1pPr algn="r" defTabSz="914493">
              <a:defRPr sz="1200">
                <a:cs typeface="+mn-cs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297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890" y="4714956"/>
            <a:ext cx="4983903" cy="446897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525" tIns="45763" rIns="91525" bIns="4576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a-DK" noProof="0"/>
              <a:t>Klik for at redigere teksttypografierne i masteren</a:t>
            </a:r>
          </a:p>
          <a:p>
            <a:pPr lvl="1"/>
            <a:r>
              <a:rPr lang="da-DK" noProof="0"/>
              <a:t>Andet niveau</a:t>
            </a:r>
          </a:p>
          <a:p>
            <a:pPr lvl="2"/>
            <a:r>
              <a:rPr lang="da-DK" noProof="0"/>
              <a:t>Tredje niveau</a:t>
            </a:r>
          </a:p>
          <a:p>
            <a:pPr lvl="3"/>
            <a:r>
              <a:rPr lang="da-DK" noProof="0"/>
              <a:t>Fjerde niveau</a:t>
            </a:r>
          </a:p>
          <a:p>
            <a:pPr lvl="4"/>
            <a:r>
              <a:rPr lang="da-DK" noProof="0"/>
              <a:t>Femte niveau</a:t>
            </a:r>
          </a:p>
        </p:txBody>
      </p:sp>
      <p:sp>
        <p:nvSpPr>
          <p:cNvPr id="501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31499"/>
            <a:ext cx="2946190" cy="49672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525" tIns="45763" rIns="91525" bIns="45763" numCol="1" anchor="b" anchorCtr="0" compatLnSpc="1">
            <a:prstTxWarp prst="textNoShape">
              <a:avLst/>
            </a:prstTxWarp>
          </a:bodyPr>
          <a:lstStyle>
            <a:lvl1pPr defTabSz="914493">
              <a:defRPr sz="1200">
                <a:cs typeface="+mn-cs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501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487" y="9431499"/>
            <a:ext cx="2946189" cy="49672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525" tIns="45763" rIns="91525" bIns="45763" numCol="1" anchor="b" anchorCtr="0" compatLnSpc="1">
            <a:prstTxWarp prst="textNoShape">
              <a:avLst/>
            </a:prstTxWarp>
          </a:bodyPr>
          <a:lstStyle>
            <a:lvl1pPr algn="r" defTabSz="914493">
              <a:defRPr sz="1200">
                <a:cs typeface="+mn-cs"/>
              </a:defRPr>
            </a:lvl1pPr>
          </a:lstStyle>
          <a:p>
            <a:pPr>
              <a:defRPr/>
            </a:pPr>
            <a:fld id="{98E43643-EBDB-4162-9EF2-C969BED7B010}" type="slidenum">
              <a:rPr lang="da-DK"/>
              <a:pPr>
                <a:defRPr/>
              </a:pPr>
              <a:t>‹nr.›</a:t>
            </a:fld>
            <a:endParaRPr lang="da-D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rugerdefinere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816EA18-EC2D-AB68-7F93-89A7AFD6A9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Gill Sans MT" panose="020B0502020104020203" pitchFamily="34" charset="0"/>
              </a:defRPr>
            </a:lvl1pPr>
          </a:lstStyle>
          <a:p>
            <a:r>
              <a:rPr lang="da-DK" dirty="0"/>
              <a:t>Klik for at redigere titeltypografien i masteren</a:t>
            </a:r>
          </a:p>
        </p:txBody>
      </p:sp>
    </p:spTree>
    <p:extLst>
      <p:ext uri="{BB962C8B-B14F-4D97-AF65-F5344CB8AC3E}">
        <p14:creationId xmlns:p14="http://schemas.microsoft.com/office/powerpoint/2010/main" val="7497734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D6FCE74-DDD5-828D-7582-B7EEF9AA12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6D757022-83E1-E367-7083-D4E8965C87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42E6E5E3-F6F6-80C3-0BF5-C3D74C05EA1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28B1FE55-0A84-2FBF-4415-0ADFA7F4CF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EB9F1-7BBC-49CC-96B2-CB3F590F16C0}" type="datetimeFigureOut">
              <a:rPr lang="da-DK" smtClean="0"/>
              <a:t>09-11-2024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2BE21E2C-2A7E-9271-14ED-13C1CEACA5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50E51A51-1992-B41A-01FB-753C8A611B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1121E-A197-4B00-A155-6C70629EC44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4565097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2D111C8-D275-33F5-7CB7-2D23A94DBB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billede 2">
            <a:extLst>
              <a:ext uri="{FF2B5EF4-FFF2-40B4-BE49-F238E27FC236}">
                <a16:creationId xmlns:a16="http://schemas.microsoft.com/office/drawing/2014/main" id="{226D22F6-BA59-28E1-BC72-7847D37285B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B9394FC5-4914-46C9-91C4-D614E93F02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C417B19B-CBDF-3207-EFA8-A75E2D8823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EB9F1-7BBC-49CC-96B2-CB3F590F16C0}" type="datetimeFigureOut">
              <a:rPr lang="da-DK" smtClean="0"/>
              <a:t>09-11-2024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68298C78-5FE8-2267-ED97-54881A4FA7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D87D83E5-F8E5-F679-E4BA-E5471A695D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1121E-A197-4B00-A155-6C70629EC44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08562688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ED4D724-4725-2975-2654-631733ECE8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lodret titel 2">
            <a:extLst>
              <a:ext uri="{FF2B5EF4-FFF2-40B4-BE49-F238E27FC236}">
                <a16:creationId xmlns:a16="http://schemas.microsoft.com/office/drawing/2014/main" id="{34CB978D-13D7-55DB-0ED9-E0721E47E73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433C3EE5-72C5-D575-957D-188F45B42A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EB9F1-7BBC-49CC-96B2-CB3F590F16C0}" type="datetimeFigureOut">
              <a:rPr lang="da-DK" smtClean="0"/>
              <a:t>09-11-2024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989B3706-4E0C-1957-DF01-B646ABA075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BFC33852-3DC6-3836-503F-A48F4C79CE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1121E-A197-4B00-A155-6C70629EC44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6135570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>
            <a:extLst>
              <a:ext uri="{FF2B5EF4-FFF2-40B4-BE49-F238E27FC236}">
                <a16:creationId xmlns:a16="http://schemas.microsoft.com/office/drawing/2014/main" id="{CF0FCC6D-E824-09BF-57FE-025A310471F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lodret titel 2">
            <a:extLst>
              <a:ext uri="{FF2B5EF4-FFF2-40B4-BE49-F238E27FC236}">
                <a16:creationId xmlns:a16="http://schemas.microsoft.com/office/drawing/2014/main" id="{F64A407E-9EDC-0855-E008-9D32488111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B0BA52BF-4ACA-A866-A707-DB454041F4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EB9F1-7BBC-49CC-96B2-CB3F590F16C0}" type="datetimeFigureOut">
              <a:rPr lang="da-DK" smtClean="0"/>
              <a:t>09-11-2024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6FB9EECB-BAB8-C031-4233-76193F0B0B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E540B415-5CEF-AC2B-F622-5D95C7D05C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1121E-A197-4B00-A155-6C70629EC44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25422113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a-DK"/>
              <a:t>Klik for at redigere titeltypografi i masteren</a:t>
            </a:r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a-DK"/>
              <a:t>Klik for at redigere undertiteltypografien i masteren</a:t>
            </a:r>
          </a:p>
        </p:txBody>
      </p:sp>
    </p:spTree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</p:spTree>
  </p:cSld>
  <p:clrMapOvr>
    <a:masterClrMapping/>
  </p:clrMapOvr>
  <p:transition spd="med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a-DK"/>
              <a:t>Klik for at redigere typografi i masteren</a:t>
            </a:r>
          </a:p>
        </p:txBody>
      </p:sp>
    </p:spTree>
  </p:cSld>
  <p:clrMapOvr>
    <a:masterClrMapping/>
  </p:clrMapOvr>
  <p:transition spd="med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457200" y="1916113"/>
            <a:ext cx="4038600" cy="42100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648200" y="1916113"/>
            <a:ext cx="4038600" cy="42100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</p:spTree>
  </p:cSld>
  <p:clrMapOvr>
    <a:masterClrMapping/>
  </p:clrMapOvr>
  <p:transition spd="med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typografi i masteren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typografi i masteren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</p:spTree>
  </p:cSld>
  <p:clrMapOvr>
    <a:masterClrMapping/>
  </p:clrMapOvr>
  <p:transition spd="med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 i masteren</a:t>
            </a:r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rugerdefinere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05331D0-875D-70CF-25C6-C2109A828D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</p:spTree>
    <p:extLst>
      <p:ext uri="{BB962C8B-B14F-4D97-AF65-F5344CB8AC3E}">
        <p14:creationId xmlns:p14="http://schemas.microsoft.com/office/powerpoint/2010/main" val="234619973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/>
              <a:t>Klik for at redigere typografi i masteren</a:t>
            </a:r>
          </a:p>
        </p:txBody>
      </p:sp>
    </p:spTree>
  </p:cSld>
  <p:clrMapOvr>
    <a:masterClrMapping/>
  </p:clrMapOvr>
  <p:transition spd="med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a-DK" noProof="0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/>
              <a:t>Klik for at redigere typografi i masteren</a:t>
            </a:r>
          </a:p>
        </p:txBody>
      </p:sp>
    </p:spTree>
  </p:cSld>
  <p:clrMapOvr>
    <a:masterClrMapping/>
  </p:clrMapOvr>
  <p:transition spd="med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</p:spTree>
  </p:cSld>
  <p:clrMapOvr>
    <a:masterClrMapping/>
  </p:clrMapOvr>
  <p:transition spd="med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FBEB831-FB98-62BC-77C3-080073C3466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Undertitel 2">
            <a:extLst>
              <a:ext uri="{FF2B5EF4-FFF2-40B4-BE49-F238E27FC236}">
                <a16:creationId xmlns:a16="http://schemas.microsoft.com/office/drawing/2014/main" id="{2F1B37E5-69A0-F60E-073C-3680D78C152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/>
              <a:t>Klik for at redigere undertiteltypografien i masteren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A5FAFC7F-8A45-178B-D0B2-4018BD40BF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EB9F1-7BBC-49CC-96B2-CB3F590F16C0}" type="datetimeFigureOut">
              <a:rPr lang="da-DK" smtClean="0"/>
              <a:t>09-11-2024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78A4C90A-7800-C355-249D-479DA73A24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B7DA23EA-401B-D95B-2232-72B308C443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1121E-A197-4B00-A155-6C70629EC44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339119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3D8CC76-F76F-ABD8-FF85-0CADB62562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23C5A89B-417B-092D-6405-EF1ED7BBBD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40717331-6715-DCD5-9C8D-C83CB9BBEF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EB9F1-7BBC-49CC-96B2-CB3F590F16C0}" type="datetimeFigureOut">
              <a:rPr lang="da-DK" smtClean="0"/>
              <a:t>09-11-2024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9951A385-4F7F-246D-8693-1C3519EB0E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8181E63A-8B2C-872C-FA5F-5FD7C43BF0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1121E-A197-4B00-A155-6C70629EC44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9352260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0D9FF29-F489-D08D-A32A-E165C90A52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1F6A92B9-BC45-71B7-90B5-AE16D17BE5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986AFA97-5E59-0A7E-B92F-87B9E4430C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EB9F1-7BBC-49CC-96B2-CB3F590F16C0}" type="datetimeFigureOut">
              <a:rPr lang="da-DK" smtClean="0"/>
              <a:t>09-11-2024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D02BD506-A7F5-2BE0-BFF1-724F155246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55FA2327-0DC8-704B-658E-49E9CCE3DF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1121E-A197-4B00-A155-6C70629EC44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0666655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28CC8F8-812C-D2AB-4CED-9FA3DFA3DE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7412E265-033B-DCC3-1853-E6B2E197195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F15D0D3D-2DE5-9142-C495-7F87F6FD2D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2114CEA4-0FA9-543C-7D3A-860500EC13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EB9F1-7BBC-49CC-96B2-CB3F590F16C0}" type="datetimeFigureOut">
              <a:rPr lang="da-DK" smtClean="0"/>
              <a:t>09-11-2024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A325B82B-B2F4-F5EF-EE2F-C7A8615A7B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FC4DCD04-D746-5898-88D6-C94AD66F23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1121E-A197-4B00-A155-6C70629EC44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832692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98D6427-01A9-B1D0-9050-6C397C9558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521E24E8-1101-2E3D-C21A-A43A0CB4B7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2AF45898-0560-3BEF-0D8F-6FFECC0F412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tekst 4">
            <a:extLst>
              <a:ext uri="{FF2B5EF4-FFF2-40B4-BE49-F238E27FC236}">
                <a16:creationId xmlns:a16="http://schemas.microsoft.com/office/drawing/2014/main" id="{F76F4BFC-8E56-B71C-3B7B-F7188D13A64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6" name="Pladsholder til indhold 5">
            <a:extLst>
              <a:ext uri="{FF2B5EF4-FFF2-40B4-BE49-F238E27FC236}">
                <a16:creationId xmlns:a16="http://schemas.microsoft.com/office/drawing/2014/main" id="{A1B16C43-9B78-2DF6-2756-0F6D3F4EE29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7" name="Pladsholder til dato 6">
            <a:extLst>
              <a:ext uri="{FF2B5EF4-FFF2-40B4-BE49-F238E27FC236}">
                <a16:creationId xmlns:a16="http://schemas.microsoft.com/office/drawing/2014/main" id="{6E1011AF-822F-AF52-B8C9-33094BFB19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EB9F1-7BBC-49CC-96B2-CB3F590F16C0}" type="datetimeFigureOut">
              <a:rPr lang="da-DK" smtClean="0"/>
              <a:t>09-11-2024</a:t>
            </a:fld>
            <a:endParaRPr lang="da-DK"/>
          </a:p>
        </p:txBody>
      </p:sp>
      <p:sp>
        <p:nvSpPr>
          <p:cNvPr id="8" name="Pladsholder til sidefod 7">
            <a:extLst>
              <a:ext uri="{FF2B5EF4-FFF2-40B4-BE49-F238E27FC236}">
                <a16:creationId xmlns:a16="http://schemas.microsoft.com/office/drawing/2014/main" id="{FA671A43-AAC0-234B-9F18-FFDC2EED99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slidenummer 8">
            <a:extLst>
              <a:ext uri="{FF2B5EF4-FFF2-40B4-BE49-F238E27FC236}">
                <a16:creationId xmlns:a16="http://schemas.microsoft.com/office/drawing/2014/main" id="{4EC4FC47-678B-D11A-A0AD-272B289D3C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1121E-A197-4B00-A155-6C70629EC44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9559176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ED6E8FF-B2BA-E992-72F1-BBE135FA05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dato 2">
            <a:extLst>
              <a:ext uri="{FF2B5EF4-FFF2-40B4-BE49-F238E27FC236}">
                <a16:creationId xmlns:a16="http://schemas.microsoft.com/office/drawing/2014/main" id="{17180AFD-0596-064D-48A6-DF471B2549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EB9F1-7BBC-49CC-96B2-CB3F590F16C0}" type="datetimeFigureOut">
              <a:rPr lang="da-DK" smtClean="0"/>
              <a:t>09-11-2024</a:t>
            </a:fld>
            <a:endParaRPr lang="da-DK"/>
          </a:p>
        </p:txBody>
      </p:sp>
      <p:sp>
        <p:nvSpPr>
          <p:cNvPr id="4" name="Pladsholder til sidefod 3">
            <a:extLst>
              <a:ext uri="{FF2B5EF4-FFF2-40B4-BE49-F238E27FC236}">
                <a16:creationId xmlns:a16="http://schemas.microsoft.com/office/drawing/2014/main" id="{A545862D-7312-ECEE-56E0-F3545BFB27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BD6A4C58-B34B-16EB-A58F-91C01D46E5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1121E-A197-4B00-A155-6C70629EC44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3630525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>
            <a:extLst>
              <a:ext uri="{FF2B5EF4-FFF2-40B4-BE49-F238E27FC236}">
                <a16:creationId xmlns:a16="http://schemas.microsoft.com/office/drawing/2014/main" id="{41D0DA33-1EEA-B75F-D60C-364B35A2FD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EB9F1-7BBC-49CC-96B2-CB3F590F16C0}" type="datetimeFigureOut">
              <a:rPr lang="da-DK" smtClean="0"/>
              <a:t>09-11-2024</a:t>
            </a:fld>
            <a:endParaRPr lang="da-DK"/>
          </a:p>
        </p:txBody>
      </p:sp>
      <p:sp>
        <p:nvSpPr>
          <p:cNvPr id="3" name="Pladsholder til sidefod 2">
            <a:extLst>
              <a:ext uri="{FF2B5EF4-FFF2-40B4-BE49-F238E27FC236}">
                <a16:creationId xmlns:a16="http://schemas.microsoft.com/office/drawing/2014/main" id="{C9E94ED5-EC0C-AEF9-3D08-ECF1CF7077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>
            <a:extLst>
              <a:ext uri="{FF2B5EF4-FFF2-40B4-BE49-F238E27FC236}">
                <a16:creationId xmlns:a16="http://schemas.microsoft.com/office/drawing/2014/main" id="{686A7723-8620-932B-AED1-A720587212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1121E-A197-4B00-A155-6C70629EC44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2413162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slideLayout" Target="../slideLayouts/slideLayout13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Relationship Id="rId14" Type="http://schemas.openxmlformats.org/officeDocument/2006/relationships/image" Target="../media/image4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Billede 9">
            <a:extLst>
              <a:ext uri="{FF2B5EF4-FFF2-40B4-BE49-F238E27FC236}">
                <a16:creationId xmlns:a16="http://schemas.microsoft.com/office/drawing/2014/main" id="{C321CE7D-A707-B473-F034-9A52C25F7CAE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 rot="16200000">
            <a:off x="-3089091" y="3084772"/>
            <a:ext cx="6871880" cy="690607"/>
          </a:xfrm>
          <a:prstGeom prst="rect">
            <a:avLst/>
          </a:prstGeom>
        </p:spPr>
      </p:pic>
      <p:pic>
        <p:nvPicPr>
          <p:cNvPr id="5" name="Billede 4">
            <a:extLst>
              <a:ext uri="{FF2B5EF4-FFF2-40B4-BE49-F238E27FC236}">
                <a16:creationId xmlns:a16="http://schemas.microsoft.com/office/drawing/2014/main" id="{0B95182A-81C9-89CD-1E09-E5E4F1075439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-8468" y="6279498"/>
            <a:ext cx="9152468" cy="586791"/>
          </a:xfrm>
          <a:prstGeom prst="rect">
            <a:avLst/>
          </a:prstGeom>
        </p:spPr>
      </p:pic>
      <p:sp>
        <p:nvSpPr>
          <p:cNvPr id="2" name="Pladsholder til titel 1">
            <a:extLst>
              <a:ext uri="{FF2B5EF4-FFF2-40B4-BE49-F238E27FC236}">
                <a16:creationId xmlns:a16="http://schemas.microsoft.com/office/drawing/2014/main" id="{65B523A9-28CC-1B5A-E701-95FDD0E533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9592" y="365125"/>
            <a:ext cx="7615758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 dirty="0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30DAD81D-E8AB-528A-1B5A-16CE63F153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99592" y="1825625"/>
            <a:ext cx="7615758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dirty="0"/>
              <a:t>Klik for at redigere teksttypografierne i masteren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  <p:sp>
        <p:nvSpPr>
          <p:cNvPr id="9" name="Tekstfelt 8">
            <a:extLst>
              <a:ext uri="{FF2B5EF4-FFF2-40B4-BE49-F238E27FC236}">
                <a16:creationId xmlns:a16="http://schemas.microsoft.com/office/drawing/2014/main" id="{E7786579-5EBF-1942-BF8F-F13EA95ECA51}"/>
              </a:ext>
            </a:extLst>
          </p:cNvPr>
          <p:cNvSpPr txBox="1"/>
          <p:nvPr userDrawn="1"/>
        </p:nvSpPr>
        <p:spPr>
          <a:xfrm>
            <a:off x="590550" y="6433294"/>
            <a:ext cx="326137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600" b="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Organisation 8. udgave</a:t>
            </a:r>
          </a:p>
        </p:txBody>
      </p:sp>
      <p:sp>
        <p:nvSpPr>
          <p:cNvPr id="7" name="Tekstfelt 6">
            <a:extLst>
              <a:ext uri="{FF2B5EF4-FFF2-40B4-BE49-F238E27FC236}">
                <a16:creationId xmlns:a16="http://schemas.microsoft.com/office/drawing/2014/main" id="{D7482B26-5026-A978-215D-919D25A8A807}"/>
              </a:ext>
            </a:extLst>
          </p:cNvPr>
          <p:cNvSpPr txBox="1"/>
          <p:nvPr userDrawn="1"/>
        </p:nvSpPr>
        <p:spPr>
          <a:xfrm>
            <a:off x="6343798" y="6422558"/>
            <a:ext cx="2592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tabLst>
                <a:tab pos="3060065" algn="ctr"/>
                <a:tab pos="6120130" algn="r"/>
              </a:tabLst>
            </a:pPr>
            <a:r>
              <a:rPr lang="da-DK" sz="1800" b="1" dirty="0">
                <a:solidFill>
                  <a:schemeClr val="bg1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Trojka</a:t>
            </a:r>
            <a:endParaRPr lang="da-DK" sz="18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2" name="Billede 11">
            <a:extLst>
              <a:ext uri="{FF2B5EF4-FFF2-40B4-BE49-F238E27FC236}">
                <a16:creationId xmlns:a16="http://schemas.microsoft.com/office/drawing/2014/main" id="{09F3B93E-DE24-03BF-2977-F49FC8615542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-1" y="1996948"/>
            <a:ext cx="692153" cy="27281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93025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42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>
            <a:extLst>
              <a:ext uri="{FF2B5EF4-FFF2-40B4-BE49-F238E27FC236}">
                <a16:creationId xmlns:a16="http://schemas.microsoft.com/office/drawing/2014/main" id="{824FE591-46FE-0323-0466-20EDA2615D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991C6742-F64F-8FE8-2BAF-017FF04DD7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95F45558-EA6D-EB77-24B8-F2BB686CFE0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EEB9F1-7BBC-49CC-96B2-CB3F590F16C0}" type="datetimeFigureOut">
              <a:rPr lang="da-DK" smtClean="0"/>
              <a:t>09-11-2024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A8C84DE8-6C0D-B1AF-D17A-61446995B46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24126EA9-A7B0-5856-9B94-FE70BF16251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31121E-A197-4B00-A155-6C70629EC44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0711451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43" r:id="rId1"/>
    <p:sldLayoutId id="2147484015" r:id="rId2"/>
    <p:sldLayoutId id="2147484016" r:id="rId3"/>
    <p:sldLayoutId id="2147484017" r:id="rId4"/>
    <p:sldLayoutId id="2147484018" r:id="rId5"/>
    <p:sldLayoutId id="2147484019" r:id="rId6"/>
    <p:sldLayoutId id="2147484020" r:id="rId7"/>
    <p:sldLayoutId id="2147484021" r:id="rId8"/>
    <p:sldLayoutId id="2147484022" r:id="rId9"/>
    <p:sldLayoutId id="2147484023" r:id="rId10"/>
    <p:sldLayoutId id="2147484024" r:id="rId11"/>
    <p:sldLayoutId id="2147484025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br>
              <a:rPr lang="da-DK"/>
            </a:br>
            <a:br>
              <a:rPr lang="da-DK"/>
            </a:br>
            <a:r>
              <a:rPr lang="da-DK"/>
              <a:t>Klik for at redigere titeltypografi i masteren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16113"/>
            <a:ext cx="8229600" cy="421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pic>
        <p:nvPicPr>
          <p:cNvPr id="1028" name="Picture 8" descr="logo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6443663" y="5805488"/>
            <a:ext cx="2236787" cy="969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90" r:id="rId1"/>
    <p:sldLayoutId id="2147483991" r:id="rId2"/>
    <p:sldLayoutId id="2147483992" r:id="rId3"/>
    <p:sldLayoutId id="2147483993" r:id="rId4"/>
    <p:sldLayoutId id="2147483994" r:id="rId5"/>
    <p:sldLayoutId id="2147483995" r:id="rId6"/>
    <p:sldLayoutId id="2147483996" r:id="rId7"/>
    <p:sldLayoutId id="2147483997" r:id="rId8"/>
    <p:sldLayoutId id="2147483998" r:id="rId9"/>
    <p:sldLayoutId id="2147483999" r:id="rId10"/>
    <p:sldLayoutId id="2147484000" r:id="rId11"/>
  </p:sldLayoutIdLst>
  <p:transition spd="med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2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000">
          <a:solidFill>
            <a:schemeClr val="tx1"/>
          </a:solidFill>
          <a:latin typeface="+mn-lt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lede 3">
            <a:extLst>
              <a:ext uri="{FF2B5EF4-FFF2-40B4-BE49-F238E27FC236}">
                <a16:creationId xmlns:a16="http://schemas.microsoft.com/office/drawing/2014/main" id="{8AE27A4F-732E-F9C2-B285-37FC33FFDCB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3311" y="513498"/>
            <a:ext cx="7918041" cy="25928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0918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lede 4">
            <a:extLst>
              <a:ext uri="{FF2B5EF4-FFF2-40B4-BE49-F238E27FC236}">
                <a16:creationId xmlns:a16="http://schemas.microsoft.com/office/drawing/2014/main" id="{138E681B-236A-D1BD-6BB4-2BF23FF9C7B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6311" y="1671797"/>
            <a:ext cx="7842749" cy="15091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02226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lede 3">
            <a:extLst>
              <a:ext uri="{FF2B5EF4-FFF2-40B4-BE49-F238E27FC236}">
                <a16:creationId xmlns:a16="http://schemas.microsoft.com/office/drawing/2014/main" id="{D248214B-E904-B663-FA22-DFCE4FDD1C9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9793" y="479487"/>
            <a:ext cx="7861833" cy="48217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74211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lede 4">
            <a:extLst>
              <a:ext uri="{FF2B5EF4-FFF2-40B4-BE49-F238E27FC236}">
                <a16:creationId xmlns:a16="http://schemas.microsoft.com/office/drawing/2014/main" id="{E47D9597-448E-8DD5-88F3-DDB9596B7DA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7687" y="501632"/>
            <a:ext cx="7854211" cy="53651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45973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lede 2">
            <a:extLst>
              <a:ext uri="{FF2B5EF4-FFF2-40B4-BE49-F238E27FC236}">
                <a16:creationId xmlns:a16="http://schemas.microsoft.com/office/drawing/2014/main" id="{EA74CAC1-B449-3340-6425-69E704B3C94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9935" y="716487"/>
            <a:ext cx="7875532" cy="45559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5800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lede 2">
            <a:extLst>
              <a:ext uri="{FF2B5EF4-FFF2-40B4-BE49-F238E27FC236}">
                <a16:creationId xmlns:a16="http://schemas.microsoft.com/office/drawing/2014/main" id="{FF43777D-D2B2-AF9D-D19A-52B174EC236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7269" y="1667850"/>
            <a:ext cx="7935174" cy="9388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29449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Billede 5">
            <a:extLst>
              <a:ext uri="{FF2B5EF4-FFF2-40B4-BE49-F238E27FC236}">
                <a16:creationId xmlns:a16="http://schemas.microsoft.com/office/drawing/2014/main" id="{9DB879BA-5C72-D499-66D7-2D2B54D9604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9936" y="940128"/>
            <a:ext cx="7842780" cy="37130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49346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lede 4">
            <a:extLst>
              <a:ext uri="{FF2B5EF4-FFF2-40B4-BE49-F238E27FC236}">
                <a16:creationId xmlns:a16="http://schemas.microsoft.com/office/drawing/2014/main" id="{B5AC6B97-2726-F942-2728-8ECD98CF49F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2641" y="1663055"/>
            <a:ext cx="7910672" cy="12357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3856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lede 3">
            <a:extLst>
              <a:ext uri="{FF2B5EF4-FFF2-40B4-BE49-F238E27FC236}">
                <a16:creationId xmlns:a16="http://schemas.microsoft.com/office/drawing/2014/main" id="{DA29BD40-A3A4-E031-343A-5A7F1C7B35A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5580" y="362935"/>
            <a:ext cx="7872142" cy="53344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13841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Billede 6">
            <a:extLst>
              <a:ext uri="{FF2B5EF4-FFF2-40B4-BE49-F238E27FC236}">
                <a16:creationId xmlns:a16="http://schemas.microsoft.com/office/drawing/2014/main" id="{B7034801-7205-0FF1-A501-0E5982F8A12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9259" y="1308121"/>
            <a:ext cx="7843184" cy="2840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37300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lede 3">
            <a:extLst>
              <a:ext uri="{FF2B5EF4-FFF2-40B4-BE49-F238E27FC236}">
                <a16:creationId xmlns:a16="http://schemas.microsoft.com/office/drawing/2014/main" id="{B259F459-6C7A-B46B-9D0D-CA9A830DC81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4477" y="1653327"/>
            <a:ext cx="7864526" cy="12260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20458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lede 4">
            <a:extLst>
              <a:ext uri="{FF2B5EF4-FFF2-40B4-BE49-F238E27FC236}">
                <a16:creationId xmlns:a16="http://schemas.microsoft.com/office/drawing/2014/main" id="{291F63E1-5E4B-3180-F169-08A86F5C52C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9389" y="377054"/>
            <a:ext cx="7811083" cy="49803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3063910"/>
      </p:ext>
    </p:extLst>
  </p:cSld>
  <p:clrMapOvr>
    <a:masterClrMapping/>
  </p:clrMapOvr>
</p:sld>
</file>

<file path=ppt/theme/theme1.xml><?xml version="1.0" encoding="utf-8"?>
<a:theme xmlns:a="http://schemas.openxmlformats.org/drawingml/2006/main" name="3_Brugerdefineret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Brugerdefineret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Standarddesign">
  <a:themeElements>
    <a:clrScheme name="Standard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rd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rd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HD(O-MM) seminar 12b 27-11-2012</Template>
  <TotalTime>16471</TotalTime>
  <Words>0</Words>
  <Application>Microsoft Office PowerPoint</Application>
  <PresentationFormat>Skærmshow (4:3)</PresentationFormat>
  <Paragraphs>0</Paragraphs>
  <Slides>12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6</vt:i4>
      </vt:variant>
      <vt:variant>
        <vt:lpstr>Tema</vt:lpstr>
      </vt:variant>
      <vt:variant>
        <vt:i4>3</vt:i4>
      </vt:variant>
      <vt:variant>
        <vt:lpstr>Slidetitler</vt:lpstr>
      </vt:variant>
      <vt:variant>
        <vt:i4>12</vt:i4>
      </vt:variant>
    </vt:vector>
  </HeadingPairs>
  <TitlesOfParts>
    <vt:vector size="21" baseType="lpstr">
      <vt:lpstr>Arial</vt:lpstr>
      <vt:lpstr>Calibri</vt:lpstr>
      <vt:lpstr>Calibri Light</vt:lpstr>
      <vt:lpstr>Gill Sans MT</vt:lpstr>
      <vt:lpstr>Times New Roman</vt:lpstr>
      <vt:lpstr>Verdana</vt:lpstr>
      <vt:lpstr>3_Brugerdefineret design</vt:lpstr>
      <vt:lpstr>1_Brugerdefineret design</vt:lpstr>
      <vt:lpstr>Standarddesign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</vt:vector>
  </TitlesOfParts>
  <Company>Dansk Landbrugsrådgivning, Landscentret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Dias nummer 1</dc:title>
  <dc:creator>Administrator</dc:creator>
  <dc:description>Præsentation af Aalborg Universitet gennem nøgletal</dc:description>
  <cp:lastModifiedBy>Niels Vestergaard Olsen</cp:lastModifiedBy>
  <cp:revision>252</cp:revision>
  <cp:lastPrinted>2022-03-08T16:56:00Z</cp:lastPrinted>
  <dcterms:created xsi:type="dcterms:W3CDTF">2012-08-31T07:41:01Z</dcterms:created>
  <dcterms:modified xsi:type="dcterms:W3CDTF">2024-11-09T20:35:58Z</dcterms:modified>
</cp:coreProperties>
</file>