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7536D4-6743-4F2C-8171-C47797DF7DC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B1EE32-059C-43FD-8171-03CDCBE1196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74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319870-0813-433A-9EB3-BC5DF3B3D1A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6A8966-A24D-471B-ADAB-8BCDE193A92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617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585B94-73B2-4AA4-BAE0-53534DC20F3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BB3EDD-266F-49FE-B8F7-54B3902F839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332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6604820"/>
            <a:ext cx="9143999" cy="25317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led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52633" cy="6857999"/>
          </a:xfrm>
          <a:prstGeom prst="rect">
            <a:avLst/>
          </a:prstGeom>
        </p:spPr>
      </p:pic>
      <p:sp>
        <p:nvSpPr>
          <p:cNvPr id="6" name="Tekstboks 6"/>
          <p:cNvSpPr txBox="1"/>
          <p:nvPr userDrawn="1"/>
        </p:nvSpPr>
        <p:spPr>
          <a:xfrm>
            <a:off x="107504" y="6665033"/>
            <a:ext cx="4099511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AFSÆTNING B, 3. UDGAVE</a:t>
            </a:r>
            <a:endParaRPr lang="da-DK" sz="9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48526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BED406-F592-4B0E-A6F6-48BA6F4AC4FE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0C0A31-A6DC-4F25-9871-A07B8FB46E3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91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71FA0E-2751-4EA2-BAFE-DC2E7008C4B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966031-E334-4FF7-BAE6-8AB226A160E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716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684089-A613-4FBE-BB52-D2E9161D50C4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02587B-9CDA-4770-987B-3ED06F2E68F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584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F3CC7A-F921-469C-B7F7-5E979CC5B881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0E72C4-3B2B-4116-BAB6-DF92654CFB2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470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1EBDCE-3120-43EF-9B1D-4F82310BAB58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A5E9D2-6FBE-431A-9310-4E5DEECE5B2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179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AA113B-6976-46D0-9777-C92FB737A157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05A8D0-8F28-4A12-8C4C-9315FE9467C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411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C4245E-217C-4D68-97B6-5D3D41F8ACA1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017D4F-8CA7-4413-9D95-46A7D6E2653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354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35ED7A8-B8B4-4F79-9A2A-B300D2501C1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9C31475-E06B-471D-900C-92785DF99E8C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79" y="2045646"/>
            <a:ext cx="7948294" cy="24049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669" y="1397821"/>
            <a:ext cx="7932575" cy="375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68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08" y="1519482"/>
            <a:ext cx="7953533" cy="3321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68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836712"/>
            <a:ext cx="7293359" cy="4883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68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81" y="1682794"/>
            <a:ext cx="7953533" cy="309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68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79" y="332656"/>
            <a:ext cx="7944483" cy="5795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68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836712"/>
            <a:ext cx="7172850" cy="491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68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96" y="1196752"/>
            <a:ext cx="7943054" cy="4238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68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0</Words>
  <Application>Microsoft Office PowerPoint</Application>
  <PresentationFormat>Skærmshow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7</cp:revision>
  <dcterms:created xsi:type="dcterms:W3CDTF">2015-07-14T11:20:10Z</dcterms:created>
  <dcterms:modified xsi:type="dcterms:W3CDTF">2015-08-21T06:22:30Z</dcterms:modified>
</cp:coreProperties>
</file>