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B239C1-5CFD-4DDA-BBCD-D49F50BD6A9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F71016-D71D-4BA0-AAD2-54D23B5551F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523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1BB28D-6F60-42EE-A14B-560A7C7BB14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3B5327-C800-4A15-A6B1-B357CC607CD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183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90A7B1-3D5F-4233-880D-6A3BB5B3684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46201A-005C-4E92-8CD3-F00E90690FA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907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9958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49105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C, 1. UDGAVE</a:t>
            </a:r>
          </a:p>
        </p:txBody>
      </p:sp>
    </p:spTree>
    <p:extLst>
      <p:ext uri="{BB962C8B-B14F-4D97-AF65-F5344CB8AC3E}">
        <p14:creationId xmlns:p14="http://schemas.microsoft.com/office/powerpoint/2010/main" val="341597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C126F8-A4F6-4F46-86FD-0E02550F302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56AF1B-36F2-4C77-8D22-D52628443BC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838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D04241-E74A-4D66-8E72-C3BECE36D3A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39ECC-3FFF-46C4-A6BD-E06B2A7DE88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2608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746BE6-8EBC-419A-8A46-6AE5853E7D7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5BFE32-192E-4D99-889D-C773E618740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8586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4D0DE6-7124-4E13-8DAD-2550BA63026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04D12F-F186-463D-9104-7FC810E631F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79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E49A46-9A77-47BA-8B46-D011F36BD96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38F8E8-9B87-4A74-8D0B-1595B30712B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580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0287D8-C8C6-4DEE-A471-187B664A478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900E8C-0768-428D-80EA-040A71CD7C9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363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0C6DA-1090-415D-AEE8-D2EF9B0C91C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EBBEDA-85D7-4F38-9835-FAD0C7794CA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231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E225BE9-3FA7-4B23-A63D-78DA0482054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DDAD1F-CACA-4A6F-A4F4-9F282E8AAFF4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89" y="2010710"/>
            <a:ext cx="7948293" cy="2441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72820"/>
            <a:ext cx="7240008" cy="3281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491" y="846423"/>
            <a:ext cx="7335271" cy="4883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410" y="1556793"/>
            <a:ext cx="7168566" cy="34771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495" y="2564901"/>
            <a:ext cx="7173330" cy="15099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340766"/>
            <a:ext cx="7225725" cy="4005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72820"/>
            <a:ext cx="7216197" cy="3053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2015-08-21T09:14:33Z</dcterms:modified>
</cp:coreProperties>
</file>