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68" y="-1"/>
            <a:ext cx="8391980" cy="643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748464" cy="38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748464" cy="4818854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818854"/>
            <a:ext cx="5281927" cy="40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8</cp:revision>
  <dcterms:created xsi:type="dcterms:W3CDTF">2012-07-25T12:14:28Z</dcterms:created>
  <dcterms:modified xsi:type="dcterms:W3CDTF">2012-08-06T12:28:04Z</dcterms:modified>
</cp:coreProperties>
</file>