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26"/>
  </p:notesMasterIdLst>
  <p:handoutMasterIdLst>
    <p:handoutMasterId r:id="rId27"/>
  </p:handoutMasterIdLst>
  <p:sldIdLst>
    <p:sldId id="839" r:id="rId5"/>
    <p:sldId id="871" r:id="rId6"/>
    <p:sldId id="868" r:id="rId7"/>
    <p:sldId id="872" r:id="rId8"/>
    <p:sldId id="888" r:id="rId9"/>
    <p:sldId id="889" r:id="rId10"/>
    <p:sldId id="890" r:id="rId11"/>
    <p:sldId id="891" r:id="rId12"/>
    <p:sldId id="893" r:id="rId13"/>
    <p:sldId id="894" r:id="rId14"/>
    <p:sldId id="895" r:id="rId15"/>
    <p:sldId id="901" r:id="rId16"/>
    <p:sldId id="896" r:id="rId17"/>
    <p:sldId id="897" r:id="rId18"/>
    <p:sldId id="898" r:id="rId19"/>
    <p:sldId id="899" r:id="rId20"/>
    <p:sldId id="902" r:id="rId21"/>
    <p:sldId id="903" r:id="rId22"/>
    <p:sldId id="904" r:id="rId23"/>
    <p:sldId id="905" r:id="rId24"/>
    <p:sldId id="906" r:id="rId25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FD407378-6A6B-FC19-7881-590DFFDF1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96" y="528777"/>
            <a:ext cx="7953922" cy="254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72969BE-C3FC-656D-3572-9CDB6ECB6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34" y="728866"/>
            <a:ext cx="7823311" cy="52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51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52A0931-5EE3-01E7-03D9-BB0FAE48A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03" y="1554757"/>
            <a:ext cx="7972008" cy="17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66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21F5A5BF-E72F-9F10-8BBC-B7DE15AEB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80827"/>
            <a:ext cx="8214816" cy="232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5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4464ACB-7D93-8A21-3D97-407091FF60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3" r="-1"/>
          <a:stretch>
            <a:fillRect/>
          </a:stretch>
        </p:blipFill>
        <p:spPr>
          <a:xfrm>
            <a:off x="955964" y="260648"/>
            <a:ext cx="7908500" cy="56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5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F4C4286-47B7-4FDF-6E34-D04B26C33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2" y="700503"/>
            <a:ext cx="7933107" cy="43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4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036D39C-D64D-FCF0-B9DF-E3FDCA2E3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14" y="677981"/>
            <a:ext cx="7902625" cy="45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25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19ABE7A-B8E6-5B99-4AD8-918CD8CF9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3" y="693573"/>
            <a:ext cx="7915100" cy="446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18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5458B323-1F8B-F5FA-AF1F-EB50BBDB4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02" y="1052735"/>
            <a:ext cx="7972007" cy="378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73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A03CD168-35C9-D5EF-3AE2-89729B06D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95" y="1578131"/>
            <a:ext cx="7989986" cy="13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86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E44B601-05F1-EE9F-2ABF-A85493C4F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153" y="261539"/>
            <a:ext cx="7324248" cy="56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3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A7B41-D134-A680-4AC5-AB48F818E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4E470AE-3C1C-394B-101A-64D8F7693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87156"/>
            <a:ext cx="7902625" cy="41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74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55A4E95-C974-10A1-A97B-982A4E93B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72" y="282791"/>
            <a:ext cx="7996442" cy="557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2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2F01BD97-F94A-1C8B-A2D7-C5EC92EEC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10" y="945091"/>
            <a:ext cx="7328604" cy="414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5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3CC20-6E95-F709-5352-99471C335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0889BE7-001A-A928-E717-AAA02EFEF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356" y="229703"/>
            <a:ext cx="6766899" cy="564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53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37960-56E3-FB73-CE11-2A0A99D19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7DD28A4-157D-D914-F48B-3C3BB30BF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21" y="1199735"/>
            <a:ext cx="8044640" cy="160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10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EB7A5FE-AE2E-91DA-242D-744236962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90" y="1195935"/>
            <a:ext cx="8016141" cy="14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9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40FAA46-F539-4E7A-725B-2A4608AD5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72" y="1182665"/>
            <a:ext cx="7850673" cy="383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0C738DD-1490-F868-BC1C-2E052D32B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71" y="1416046"/>
            <a:ext cx="7986359" cy="165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4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B02AF88-9F15-1923-1BFD-B1709EB8A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23" y="1536740"/>
            <a:ext cx="7948072" cy="12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0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39A8FAA-F736-7C2C-9402-C4629BF08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33" y="694243"/>
            <a:ext cx="7847904" cy="495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33492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16577</TotalTime>
  <Words>0</Words>
  <Application>Microsoft Office PowerPoint</Application>
  <PresentationFormat>Skærmshow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21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255</cp:revision>
  <cp:lastPrinted>2025-07-01T13:09:51Z</cp:lastPrinted>
  <dcterms:created xsi:type="dcterms:W3CDTF">2012-08-31T07:41:01Z</dcterms:created>
  <dcterms:modified xsi:type="dcterms:W3CDTF">2025-08-27T11:54:34Z</dcterms:modified>
</cp:coreProperties>
</file>