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16"/>
  </p:notesMasterIdLst>
  <p:handoutMasterIdLst>
    <p:handoutMasterId r:id="rId17"/>
  </p:handoutMasterIdLst>
  <p:sldIdLst>
    <p:sldId id="839" r:id="rId5"/>
    <p:sldId id="855" r:id="rId6"/>
    <p:sldId id="870" r:id="rId7"/>
    <p:sldId id="881" r:id="rId8"/>
    <p:sldId id="882" r:id="rId9"/>
    <p:sldId id="883" r:id="rId10"/>
    <p:sldId id="884" r:id="rId11"/>
    <p:sldId id="885" r:id="rId12"/>
    <p:sldId id="886" r:id="rId13"/>
    <p:sldId id="887" r:id="rId14"/>
    <p:sldId id="892" r:id="rId1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D407378-6A6B-FC19-7881-590DFFDF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6" y="528777"/>
            <a:ext cx="7953922" cy="25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2A71E62-8C86-8914-3754-6878E5EB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80" y="688751"/>
            <a:ext cx="8034920" cy="412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0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8C84059-823D-0A40-272A-6C2D528E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31" y="1543675"/>
            <a:ext cx="7982443" cy="16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8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53C94C1-7868-118C-1496-57989068B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3" y="1182734"/>
            <a:ext cx="7991499" cy="24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0C700-A61A-1EA1-410B-A1E8816E0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71A6364-A744-D64A-8E94-B73B65A76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50" y="1166084"/>
            <a:ext cx="8036064" cy="30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6D8EE9E-933E-0C91-D0A2-666FBA2D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30" y="1159162"/>
            <a:ext cx="8024023" cy="29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6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07CD5EA-61D6-B5CB-B4A6-F0BD3E7E9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50" y="1176833"/>
            <a:ext cx="8015255" cy="27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2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7712B64-613B-3E96-F1AA-0D0AE80DB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07" y="1176424"/>
            <a:ext cx="8070744" cy="43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6247515-A436-86D8-516F-3F643259F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70" y="1173364"/>
            <a:ext cx="7991126" cy="28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2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AC9B17B-781C-EB26-03A5-B4B6FEAF1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69" y="673642"/>
            <a:ext cx="8013489" cy="45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9FBC448-3FFB-20BC-8825-EF5B01AF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41" y="1083256"/>
            <a:ext cx="8004018" cy="42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5881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16576</TotalTime>
  <Words>0</Words>
  <Application>Microsoft Office PowerPoint</Application>
  <PresentationFormat>Skærmshow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255</cp:revision>
  <cp:lastPrinted>2025-07-01T13:09:51Z</cp:lastPrinted>
  <dcterms:created xsi:type="dcterms:W3CDTF">2012-08-31T07:41:01Z</dcterms:created>
  <dcterms:modified xsi:type="dcterms:W3CDTF">2025-08-27T11:56:59Z</dcterms:modified>
</cp:coreProperties>
</file>