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7"/>
  </p:notesMasterIdLst>
  <p:handoutMasterIdLst>
    <p:handoutMasterId r:id="rId8"/>
  </p:handoutMasterIdLst>
  <p:sldIdLst>
    <p:sldId id="839" r:id="rId5"/>
    <p:sldId id="886" r:id="rId6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78A293E-4AAC-1860-528A-3A1A16FD9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16" y="521847"/>
            <a:ext cx="7972975" cy="261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0E52FA41-B92F-80A4-F947-390E65AF0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06" y="1241309"/>
            <a:ext cx="7942042" cy="143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78743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16553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2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257</cp:revision>
  <cp:lastPrinted>2025-07-01T13:09:51Z</cp:lastPrinted>
  <dcterms:created xsi:type="dcterms:W3CDTF">2012-08-31T07:41:01Z</dcterms:created>
  <dcterms:modified xsi:type="dcterms:W3CDTF">2025-08-27T12:25:30Z</dcterms:modified>
</cp:coreProperties>
</file>