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C4756-E27B-4906-A8D1-CFECA4AE2C8A}" type="datetimeFigureOut">
              <a:rPr lang="da-DK" smtClean="0"/>
              <a:t>21-08-2015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D1C4-1484-45C1-99AA-456DBDD1D8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42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D1C4-1484-45C1-99AA-456DBDD1D84F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400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7536D4-6743-4F2C-8171-C47797DF7DC5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1EE32-059C-43FD-8171-03CDCBE1196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319870-0813-433A-9EB3-BC5DF3B3D1A0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6A8966-A24D-471B-ADAB-8BCDE193A92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1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585B94-73B2-4AA4-BAE0-53534DC20F35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B3EDD-266F-49FE-B8F7-54B3902F839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3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04820"/>
            <a:ext cx="9143999" cy="2531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52633" cy="6857999"/>
          </a:xfrm>
          <a:prstGeom prst="rect">
            <a:avLst/>
          </a:prstGeom>
        </p:spPr>
      </p:pic>
      <p:sp>
        <p:nvSpPr>
          <p:cNvPr id="6" name="Tekstboks 6"/>
          <p:cNvSpPr txBox="1"/>
          <p:nvPr userDrawn="1"/>
        </p:nvSpPr>
        <p:spPr>
          <a:xfrm>
            <a:off x="107504" y="6665033"/>
            <a:ext cx="4099511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B, 3. UDGAVE</a:t>
            </a:r>
            <a:endParaRPr lang="da-DK" sz="900" b="0" i="0" u="none" strike="noStrike" kern="1200" cap="none" spc="0" baseline="0" dirty="0">
              <a:solidFill>
                <a:srgbClr val="FFFFFF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852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ED406-F592-4B0E-A6F6-48BA6F4AC4FE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C0A31-A6DC-4F25-9871-A07B8FB46E3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71FA0E-2751-4EA2-BAFE-DC2E7008C4B0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966031-E334-4FF7-BAE6-8AB226A160E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1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84089-A613-4FBE-BB52-D2E9161D50C4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02587B-9CDA-4770-987B-3ED06F2E68F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3CC7A-F921-469C-B7F7-5E979CC5B881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E72C4-3B2B-4116-BAB6-DF92654CF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7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EBDCE-3120-43EF-9B1D-4F82310BAB58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A5E9D2-6FBE-431A-9310-4E5DEECE5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7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AA113B-6976-46D0-9777-C92FB737A157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5A8D0-8F28-4A12-8C4C-9315FE9467C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1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C4245E-217C-4D68-97B6-5D3D41F8ACA1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017D4F-8CA7-4413-9D95-46A7D6E2653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5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5ED7A8-B8B4-4F79-9A2A-B300D2501C15}" type="datetime1">
              <a:rPr lang="da-DK"/>
              <a:pPr lvl="0"/>
              <a:t>21-08-2015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C31475-E06B-471D-900C-92785DF99E8C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49276"/>
            <a:ext cx="7990210" cy="2473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964012" cy="32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50" y="1944228"/>
            <a:ext cx="7937815" cy="25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54254"/>
            <a:ext cx="7958773" cy="27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6173538" cy="58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2678"/>
            <a:ext cx="7974491" cy="17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78" y="116631"/>
            <a:ext cx="3967716" cy="62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52" y="620688"/>
            <a:ext cx="7053295" cy="53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69" y="1124744"/>
            <a:ext cx="7240011" cy="44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68" y="326975"/>
            <a:ext cx="7055200" cy="5508124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913" y="5835099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64" y="1412776"/>
            <a:ext cx="7081874" cy="39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5" y="1484784"/>
            <a:ext cx="7948294" cy="360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58" y="1412776"/>
            <a:ext cx="7937815" cy="36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9012"/>
            <a:ext cx="7974491" cy="26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958773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83" y="1124744"/>
            <a:ext cx="7969251" cy="42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6706060" cy="57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964012" cy="391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0" y="1931600"/>
            <a:ext cx="7964012" cy="26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9" y="1268760"/>
            <a:ext cx="7974491" cy="39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72526"/>
            <a:ext cx="7969251" cy="21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61" y="760674"/>
            <a:ext cx="7314316" cy="49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01160"/>
            <a:ext cx="7901138" cy="19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0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</Words>
  <Application>Microsoft Office PowerPoint</Application>
  <PresentationFormat>Skærmshow (4:3)</PresentationFormat>
  <Paragraphs>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23</vt:i4>
      </vt:variant>
    </vt:vector>
  </HeadingPairs>
  <TitlesOfParts>
    <vt:vector size="24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10</cp:revision>
  <dcterms:created xsi:type="dcterms:W3CDTF">2015-07-14T11:20:10Z</dcterms:created>
  <dcterms:modified xsi:type="dcterms:W3CDTF">2015-08-21T10:27:53Z</dcterms:modified>
</cp:coreProperties>
</file>