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53"/>
  </p:notesMasterIdLst>
  <p:handoutMasterIdLst>
    <p:handoutMasterId r:id="rId54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95" r:id="rId20"/>
    <p:sldId id="896" r:id="rId21"/>
    <p:sldId id="897" r:id="rId22"/>
    <p:sldId id="898" r:id="rId23"/>
    <p:sldId id="899" r:id="rId24"/>
    <p:sldId id="900" r:id="rId25"/>
    <p:sldId id="901" r:id="rId26"/>
    <p:sldId id="902" r:id="rId27"/>
    <p:sldId id="903" r:id="rId28"/>
    <p:sldId id="904" r:id="rId29"/>
    <p:sldId id="905" r:id="rId30"/>
    <p:sldId id="906" r:id="rId31"/>
    <p:sldId id="907" r:id="rId32"/>
    <p:sldId id="908" r:id="rId33"/>
    <p:sldId id="909" r:id="rId34"/>
    <p:sldId id="910" r:id="rId35"/>
    <p:sldId id="911" r:id="rId36"/>
    <p:sldId id="912" r:id="rId37"/>
    <p:sldId id="913" r:id="rId38"/>
    <p:sldId id="914" r:id="rId39"/>
    <p:sldId id="915" r:id="rId40"/>
    <p:sldId id="916" r:id="rId41"/>
    <p:sldId id="917" r:id="rId42"/>
    <p:sldId id="918" r:id="rId43"/>
    <p:sldId id="919" r:id="rId44"/>
    <p:sldId id="920" r:id="rId45"/>
    <p:sldId id="921" r:id="rId46"/>
    <p:sldId id="926" r:id="rId47"/>
    <p:sldId id="927" r:id="rId48"/>
    <p:sldId id="922" r:id="rId49"/>
    <p:sldId id="923" r:id="rId50"/>
    <p:sldId id="925" r:id="rId51"/>
    <p:sldId id="924" r:id="rId52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15-07-2023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50B19A8-9B6E-B0D8-1E67-A9D9D2015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12" y="2313350"/>
            <a:ext cx="7548665" cy="22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A371D22-F8B5-EC23-F513-AEE9903F5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612" y="89712"/>
            <a:ext cx="5883150" cy="61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7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BF096CF-9EA1-53CC-22DC-BD1DAA7E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6752"/>
            <a:ext cx="7632848" cy="40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6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BC9E3B7-846F-A349-454D-FB303483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59085"/>
            <a:ext cx="7623737" cy="40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C043517-464F-5A3C-4CFE-C0064C2A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77" y="1178168"/>
            <a:ext cx="7714034" cy="43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4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C16369E-E1BC-AFD3-4E31-1A2D6CF15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9" y="1194587"/>
            <a:ext cx="7717104" cy="33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F267D5A-4D6C-EC70-B86C-89143D5D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04" y="1187897"/>
            <a:ext cx="7684851" cy="4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2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25D941D-FC64-AD15-CF52-DAFB770CB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84" y="404664"/>
            <a:ext cx="7718879" cy="52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0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91F98DD-9AA0-EC93-E86B-BFE70A954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896" y="1043124"/>
            <a:ext cx="4066193" cy="40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7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13756F6-5E59-8CE5-6C14-D886305E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04" y="1700808"/>
            <a:ext cx="7645941" cy="33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5C5022F-A82D-93C1-5BEA-D6166FAD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76" y="1632332"/>
            <a:ext cx="7675008" cy="35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1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3E8FD6-F256-4D76-AD74-D1C68AD4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74" y="2164488"/>
            <a:ext cx="7558392" cy="25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DA7867D-C286-D30B-1878-ECAAAB8BA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8" y="1291750"/>
            <a:ext cx="7723762" cy="42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C744F57-B989-ED84-1A55-067A5712E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8" y="2465196"/>
            <a:ext cx="7675124" cy="17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9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1601968-9BB3-0AE3-FD64-FE9CECD19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8" y="1052736"/>
            <a:ext cx="7714035" cy="46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03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CC0B88D-97BA-A0F0-B464-68261A53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6632"/>
            <a:ext cx="4580964" cy="60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15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A705E8E-C355-33ED-3C40-12DDCA35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49983"/>
            <a:ext cx="7242460" cy="535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6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879CC6E-7C3B-1D94-24FF-2D17DC024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65" y="1136604"/>
            <a:ext cx="7282186" cy="42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3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7E1954E-8D2A-E3DD-9F56-26E859FE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25" y="620688"/>
            <a:ext cx="7692030" cy="49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91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C176799-2AB5-3CE0-1BA4-BCCC31B6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6633"/>
            <a:ext cx="4561073" cy="60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9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99286DD-DB43-E06A-247D-40FCD6879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07807"/>
            <a:ext cx="7236521" cy="53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2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A8486EC-AEEC-EA82-CD5B-DC781A3A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69" y="1220536"/>
            <a:ext cx="7282878" cy="43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6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B9B9F7B-CBEA-B22A-408C-0EF0A1486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552" y="1261543"/>
            <a:ext cx="4069497" cy="39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66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6AAA5EF-535A-4712-38B0-98EF5720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4" y="1628800"/>
            <a:ext cx="7705381" cy="34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4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3183D75-9801-A847-C9D0-39CAA54D2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28" y="1614072"/>
            <a:ext cx="7740483" cy="34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31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3F91869-507D-F6C1-5008-003B9560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60" y="189404"/>
            <a:ext cx="6069522" cy="59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4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1C75AB7-D2D7-C179-B93D-E8F23E1E0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660" y="209994"/>
            <a:ext cx="3031497" cy="58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55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465F021-3EED-A082-9DA8-81255C38B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93" y="2136406"/>
            <a:ext cx="7791856" cy="17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64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D06AEF7-6425-9EF6-81F6-D65F09F0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04" y="1049503"/>
            <a:ext cx="4094215" cy="32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70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B26B014-198C-FBC9-50A8-5040816E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61" y="1844824"/>
            <a:ext cx="7775233" cy="29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52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9C0637F-39A3-B4B2-675A-BBFACB87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39" y="1859105"/>
            <a:ext cx="7791855" cy="26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76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F121A00-452A-D591-2FAD-023FD058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38" y="815896"/>
            <a:ext cx="7772400" cy="47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48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1AA1CDB-1B63-8CF4-25F8-9D2824AF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04" y="131412"/>
            <a:ext cx="5852667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0A6D6F0-D73D-AD0C-B1C4-3A90C90BC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38" y="2154464"/>
            <a:ext cx="7610911" cy="26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47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81EE04B-4780-4126-231D-8938DDD64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3" y="1628800"/>
            <a:ext cx="7869677" cy="34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35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C3CC017-2584-EA47-C0FD-A50B39A6F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66" y="1094012"/>
            <a:ext cx="7895611" cy="44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00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EB91AD6-3651-360A-A93A-08A4A3121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7300826" cy="38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6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94E3D26-DBD6-593D-DD26-2E9FDB2D6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6632"/>
            <a:ext cx="5334462" cy="59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39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BC65C3B-34C1-58DC-D84C-AEE3C804E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20" y="1369492"/>
            <a:ext cx="7287093" cy="34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0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805B0A3-CA62-7C01-E122-68FC19BE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96" y="996134"/>
            <a:ext cx="7296417" cy="47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65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B99E3EB-9588-9EAC-ACB0-B1032FBB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97" y="1400694"/>
            <a:ext cx="7306144" cy="35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2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38001EE-104D-06A2-43D0-9BEAFBA7D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97" y="439663"/>
            <a:ext cx="7306144" cy="55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83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386E4AD-C281-EB8E-6488-08E705C7F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514" y="188640"/>
            <a:ext cx="5814837" cy="60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25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B370A71-177F-20A9-723F-02E3FCB2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64" y="214741"/>
            <a:ext cx="6643449" cy="58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9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AE253C4-AF9A-DF30-6683-0E54A54D2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01" y="876925"/>
            <a:ext cx="4079188" cy="45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8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93BD962-A768-CDA4-9B34-6EA9E692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25" y="887323"/>
            <a:ext cx="4100347" cy="48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9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546A02F-C061-535F-CA4F-2CA6418B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41" y="908078"/>
            <a:ext cx="4015310" cy="47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1D07873-E8A9-29BF-F2B6-2A6F9A0C2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3" y="395840"/>
            <a:ext cx="4061632" cy="55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7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0E0DE61-27A1-B681-A613-F1828A77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38" y="1006837"/>
            <a:ext cx="7640094" cy="47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2263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16478</TotalTime>
  <Words>0</Words>
  <Application>Microsoft Office PowerPoint</Application>
  <PresentationFormat>Skærmshow (4:3)</PresentationFormat>
  <Paragraphs>0</Paragraphs>
  <Slides>49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249</cp:revision>
  <cp:lastPrinted>2023-07-11T08:57:53Z</cp:lastPrinted>
  <dcterms:created xsi:type="dcterms:W3CDTF">2012-08-31T07:41:01Z</dcterms:created>
  <dcterms:modified xsi:type="dcterms:W3CDTF">2023-07-15T07:18:46Z</dcterms:modified>
</cp:coreProperties>
</file>