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A1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30" name="Picture 6" descr="K:\6 Trojka\Nye udgaver 2017\PowerPoints - Trojka.dk 2017\Diasmaster\2017-07-19_190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938" cy="627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07-08-2017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8" y="1484784"/>
            <a:ext cx="7952104" cy="2777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77" y="332656"/>
            <a:ext cx="6346917" cy="55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48409"/>
            <a:ext cx="7737762" cy="37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43" y="1315228"/>
            <a:ext cx="6953269" cy="37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06" y="483568"/>
            <a:ext cx="7356232" cy="51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0" y="1684889"/>
            <a:ext cx="7943531" cy="29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7" y="1467464"/>
            <a:ext cx="7973538" cy="34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9" y="1886992"/>
            <a:ext cx="7956391" cy="26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4" y="1232283"/>
            <a:ext cx="7969252" cy="38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60" y="332656"/>
            <a:ext cx="7021858" cy="55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4" y="1521269"/>
            <a:ext cx="7960678" cy="33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11" y="858562"/>
            <a:ext cx="7675841" cy="46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5" y="1628800"/>
            <a:ext cx="7969252" cy="32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0" y="1413841"/>
            <a:ext cx="7802064" cy="37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45" y="1412776"/>
            <a:ext cx="7973538" cy="37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1"/>
            <a:ext cx="7189045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16</vt:i4>
      </vt:variant>
    </vt:vector>
  </HeadingPairs>
  <TitlesOfParts>
    <vt:vector size="18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13</cp:revision>
  <dcterms:created xsi:type="dcterms:W3CDTF">2015-07-14T11:20:10Z</dcterms:created>
  <dcterms:modified xsi:type="dcterms:W3CDTF">2017-08-07T11:46:01Z</dcterms:modified>
</cp:coreProperties>
</file>