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t>14-11-2016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t>14-11-2016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t>14-11-2016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t>14-11-2016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t>14-11-2016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E08-9B7B-43CD-B976-D1BA8BBEBB00}" type="datetimeFigureOut">
              <a:rPr lang="da-DK" smtClean="0"/>
              <a:t>14-11-2016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94AF9-165F-4DCF-993A-C5BBEDDAB3E8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9AE08-9B7B-43CD-B976-D1BA8BBEBB00}" type="datetimeFigureOut">
              <a:rPr lang="da-DK" smtClean="0"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94AF9-165F-4DCF-993A-C5BBEDDAB3E8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657" y="1376514"/>
            <a:ext cx="7838831" cy="327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7116" y="476673"/>
            <a:ext cx="494319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76044"/>
            <a:ext cx="7956376" cy="304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7784029" cy="423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224" y="548681"/>
            <a:ext cx="582210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128" y="769456"/>
            <a:ext cx="7812360" cy="47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730" y="692696"/>
            <a:ext cx="7191734" cy="536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897863" cy="314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917568" cy="451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7763645" cy="457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7812360" cy="34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177" y="1151309"/>
            <a:ext cx="7803303" cy="364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717" y="1340768"/>
            <a:ext cx="8003779" cy="253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7957945" cy="52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920880" cy="551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8680"/>
            <a:ext cx="6948264" cy="582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7184" y="620688"/>
            <a:ext cx="629521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7811981" cy="376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6310302" cy="568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841" y="1289248"/>
            <a:ext cx="8026655" cy="307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836712"/>
            <a:ext cx="5431135" cy="472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08720"/>
            <a:ext cx="5716657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0</Words>
  <Application>Microsoft Office PowerPoint</Application>
  <PresentationFormat>Skærmshow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22</vt:i4>
      </vt:variant>
    </vt:vector>
  </HeadingPairs>
  <TitlesOfParts>
    <vt:vector size="23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F0</dc:creator>
  <cp:lastModifiedBy>Rikke Detlevsen</cp:lastModifiedBy>
  <cp:revision>18</cp:revision>
  <dcterms:created xsi:type="dcterms:W3CDTF">2010-07-29T12:42:11Z</dcterms:created>
  <dcterms:modified xsi:type="dcterms:W3CDTF">2016-11-14T09:52:38Z</dcterms:modified>
</cp:coreProperties>
</file>