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85" y="1484784"/>
            <a:ext cx="76130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751791" cy="35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497" y="980728"/>
            <a:ext cx="7482975" cy="465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74113"/>
            <a:ext cx="7848872" cy="225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985693" cy="597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34" y="692696"/>
            <a:ext cx="6835295" cy="563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890418" cy="263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733413" cy="412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610134" cy="3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861551" cy="284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30505"/>
            <a:ext cx="7396902" cy="158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Skærmshow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7</cp:revision>
  <dcterms:created xsi:type="dcterms:W3CDTF">2010-07-20T11:51:38Z</dcterms:created>
  <dcterms:modified xsi:type="dcterms:W3CDTF">2016-11-14T09:02:26Z</dcterms:modified>
</cp:coreProperties>
</file>