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67499" y="5681498"/>
            <a:ext cx="562053" cy="179095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96" cy="685800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2" y="6505526"/>
            <a:ext cx="2686425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8460433" cy="343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93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5" y="476672"/>
            <a:ext cx="8460433" cy="424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463142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Skærmshow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8</cp:revision>
  <dcterms:created xsi:type="dcterms:W3CDTF">2013-07-10T16:41:00Z</dcterms:created>
  <dcterms:modified xsi:type="dcterms:W3CDTF">2013-08-02T16:45:58Z</dcterms:modified>
</cp:coreProperties>
</file>