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46" r:id="rId2"/>
    <p:sldMasterId id="2147484014" r:id="rId3"/>
    <p:sldMasterId id="2147483989" r:id="rId4"/>
  </p:sldMasterIdLst>
  <p:notesMasterIdLst>
    <p:notesMasterId r:id="rId34"/>
  </p:notesMasterIdLst>
  <p:handoutMasterIdLst>
    <p:handoutMasterId r:id="rId35"/>
  </p:handoutMasterIdLst>
  <p:sldIdLst>
    <p:sldId id="839" r:id="rId5"/>
    <p:sldId id="881" r:id="rId6"/>
    <p:sldId id="882" r:id="rId7"/>
    <p:sldId id="884" r:id="rId8"/>
    <p:sldId id="885" r:id="rId9"/>
    <p:sldId id="886" r:id="rId10"/>
    <p:sldId id="883" r:id="rId11"/>
    <p:sldId id="910" r:id="rId12"/>
    <p:sldId id="887" r:id="rId13"/>
    <p:sldId id="888" r:id="rId14"/>
    <p:sldId id="890" r:id="rId15"/>
    <p:sldId id="891" r:id="rId16"/>
    <p:sldId id="892" r:id="rId17"/>
    <p:sldId id="893" r:id="rId18"/>
    <p:sldId id="895" r:id="rId19"/>
    <p:sldId id="896" r:id="rId20"/>
    <p:sldId id="897" r:id="rId21"/>
    <p:sldId id="898" r:id="rId22"/>
    <p:sldId id="894" r:id="rId23"/>
    <p:sldId id="899" r:id="rId24"/>
    <p:sldId id="900" r:id="rId25"/>
    <p:sldId id="901" r:id="rId26"/>
    <p:sldId id="902" r:id="rId27"/>
    <p:sldId id="903" r:id="rId28"/>
    <p:sldId id="904" r:id="rId29"/>
    <p:sldId id="905" r:id="rId30"/>
    <p:sldId id="906" r:id="rId31"/>
    <p:sldId id="907" r:id="rId32"/>
    <p:sldId id="909" r:id="rId33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744" autoAdjust="0"/>
  </p:normalViewPr>
  <p:slideViewPr>
    <p:cSldViewPr>
      <p:cViewPr varScale="1">
        <p:scale>
          <a:sx n="74" d="100"/>
          <a:sy n="74" d="100"/>
        </p:scale>
        <p:origin x="1642" y="77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6EA18-EC2D-AB68-7F93-89A7AFD6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3F1598-6027-9CDF-8981-941FF694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70B598A-7B21-FD81-874C-9320BD81C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0383F40-1EE1-D498-55B1-F11D0EBA4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E5DE952-7CE0-6207-4CE5-82192EA71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2723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BB373412-7242-D001-130F-230537CD2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81303DA-3A2F-7B77-7A51-7F64CC672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323D105-814F-0236-82D5-FB6D56A4C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4555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969AA0-B4C8-AA2F-A4B2-98B02D72E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1B284E1-C8DA-5C4A-A0B6-65C97FF07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23E844D-2611-4294-D890-EE102F4E2A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1F6A64D-AD3F-AE9E-FA76-2FE207CAC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909D060-7BC5-7E67-75CB-011520C7B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5A22FFC-E518-5C0E-75A0-E59E1397E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778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0A2BE3-FF27-54C5-B2E5-7992FF923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5FFD337D-AD55-4B81-3E74-99A972EED8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AAF4149-ADA0-09E1-B850-595BD2A82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30CBFDE-A1F6-C8FA-0290-8E169A02E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ED34035-0433-5D0C-DDF9-6ADFB9497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AD13832-FCE3-452D-CD44-40C8EC3A3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3768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A5317C-D46D-8360-F4DA-02F1311AF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8D5392A-49FE-061E-294F-6F69BBF32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48232CE-B481-4B0D-16B6-C66606EB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4533AB8-E95E-EA4A-4EB8-C83A0E1A9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E1093C8-EBC6-FC81-2667-D6B8CB588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027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A3A2A7CD-A093-EF2A-DF56-BCA22B6E0E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F2BE70B-2F0B-4DA7-635F-D57CFF1B63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A777ABA-DCBF-B82A-7A1B-FD36E5E99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54007FB-DE5D-CDF1-0046-207CD2541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8067E02-3BFB-202E-3C75-DBAD73B44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7522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C87B07-6744-6CFB-D065-F76796E3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7496630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EC3D74-0831-486C-5050-0D51DDB33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9080660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AF5754-570D-4CAB-D08A-37BC74464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079123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C6868E-891F-313C-3779-6D450E9F5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CE83D06-A06C-4BAB-0893-52B3EAC44E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3D645B2-FB3C-1CCE-3C3C-4887E262E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20D778F-7EB2-1963-B9D9-C1CDFB11E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1EE73B8-D13A-CF7A-4058-BE1026F63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4451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264BCE-7FBC-2C8B-D915-867FC7ABB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30F8350-9306-4B21-A0F0-3ACDEA977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6D53884-BF06-6363-28F2-F0513D854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1B81AC4-9C1C-D094-7442-9E2C856E8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85FABDD-EC50-7B4A-28C8-21A843D57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6930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766CFB-5CF8-1769-7336-425FF9D6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61CDCAA-E3FB-F983-E17A-A30554F9F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C9BD934-A1E1-180A-FE1D-C9A54146C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800117D-21D1-342B-FE94-7195FA7BC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071EA91-DBE8-643C-FB31-109D1022E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5682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B94BC6-12EA-58EA-1ED7-167A3293F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D1EB133-F4C6-6468-7497-BF64107A05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AA9CD5F-C212-C2CC-7382-3AFD96F5F7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E4A5781-2BF7-B173-ACAC-021B8F2DF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8B79739-DC36-D044-9C4C-6FB8CE4C1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AD84EDD-27E2-9A3D-BB79-9E1F0AC31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1442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EC220D-966F-CA86-ECA0-E78565A67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15F2E63-7376-53C2-BC0D-63CD598A1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42E346F-1974-36D2-025A-D8BE6EB8C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89311027-E606-C3D4-3C83-5F90B07671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8250ACC-E416-AD2F-CD81-F9F3AC5DAC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F69540B2-5F45-1151-19AA-FFA0317C7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565E355-2A48-2490-B666-BCD1A30C6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DE04884F-B8C9-0618-0159-A2BCB0858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0911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4412A02A-11A0-8E9F-E62C-19B0AE4BFF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6200000">
            <a:off x="4292356" y="1994550"/>
            <a:ext cx="574431" cy="9152468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DDA2DD82-C4D7-92BF-4CB7-0AB2B2D5C5C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101" y="-3464"/>
            <a:ext cx="702624" cy="6817921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590550" y="6433294"/>
            <a:ext cx="3261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Projektledelse 3. udgave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7482B26-5026-A978-215D-919D25A8A807}"/>
              </a:ext>
            </a:extLst>
          </p:cNvPr>
          <p:cNvSpPr txBox="1"/>
          <p:nvPr userDrawn="1"/>
        </p:nvSpPr>
        <p:spPr>
          <a:xfrm>
            <a:off x="6343798" y="642255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3060065" algn="ctr"/>
                <a:tab pos="6120130" algn="r"/>
              </a:tabLst>
            </a:pPr>
            <a:r>
              <a:rPr lang="da-DK" sz="1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Trojka</a:t>
            </a:r>
            <a:endParaRPr lang="da-DK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21E7BC00-BE52-1E55-42DA-8E5A4DA08AC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t="567" b="413"/>
          <a:stretch>
            <a:fillRect/>
          </a:stretch>
        </p:blipFill>
        <p:spPr>
          <a:xfrm>
            <a:off x="-11724" y="2003590"/>
            <a:ext cx="709247" cy="272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58" r:id="rId2"/>
    <p:sldLayoutId id="2147484045" r:id="rId3"/>
    <p:sldLayoutId id="214748404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150761AA-0493-F17B-944E-FCDDA97DB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B3ED9D6-7150-3479-3A43-3D081839A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157B3E7-B9D6-6877-4E05-7B2872CB44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ECBA961-901A-5DBF-0BB2-01D69B436F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7961528-4DC7-19A5-44A1-2E981D008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6476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0A8AD2B-C8A2-260A-83F9-6EBB2A845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293" y="522887"/>
            <a:ext cx="7982325" cy="260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1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FBF2DDC7-EB06-100E-DA8B-095846377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683" y="1340768"/>
            <a:ext cx="7959041" cy="120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715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0B6A32A4-2FD5-3EFE-2869-DE4821987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535043"/>
            <a:ext cx="7949045" cy="519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946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DBA4838C-3915-B718-EF23-1A239254F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535" y="1358720"/>
            <a:ext cx="7946302" cy="138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8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29F75BAE-F991-DE30-A1A7-AFE6FE6CA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567052"/>
            <a:ext cx="7938655" cy="53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7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99488D52-4B84-5C50-68A0-1CFF34949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918" y="582952"/>
            <a:ext cx="7949046" cy="507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479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256F37B2-E102-C002-724D-345FED70C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696" y="1367391"/>
            <a:ext cx="7933140" cy="113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614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DEFD28A0-1D52-33B8-6E29-8C186A043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528" y="546880"/>
            <a:ext cx="7949045" cy="519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884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52AAAD6C-63A0-374E-1989-07A68B336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414" y="1360810"/>
            <a:ext cx="7959814" cy="112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312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FE8F2638-9500-07DB-679F-D7A3C91C2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481" y="1363529"/>
            <a:ext cx="7882183" cy="111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771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8E62D630-74E7-1C87-84C1-F7F88CC4E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744" y="553288"/>
            <a:ext cx="7976895" cy="537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876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8A7A135-4805-0D75-8317-EBDB3E63F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275" y="569042"/>
            <a:ext cx="7970516" cy="516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305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453E8F1D-B4EB-253E-9705-DAFC32E99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746" y="568837"/>
            <a:ext cx="7942031" cy="516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397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79C57FED-FCD7-726A-B34C-0F23CDF20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137" y="554704"/>
            <a:ext cx="7937329" cy="448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99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1FE7BBDB-1D7D-B4F5-E9FB-1CCCEC0B9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019466"/>
            <a:ext cx="7996546" cy="284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3050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AEB10687-405B-D759-77F8-E268CFE7A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926" y="1356629"/>
            <a:ext cx="7894348" cy="162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166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DFD71B28-5032-BCA3-0054-BA24E3948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009" y="1043724"/>
            <a:ext cx="8032173" cy="378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850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24358201-5D3E-89F8-2B0E-B3B091132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075" y="1355949"/>
            <a:ext cx="7919980" cy="136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8859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D137386C-371E-ECE0-2A82-1F5299583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127" y="1355950"/>
            <a:ext cx="7880146" cy="135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287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9EE36623-87F2-8C24-A51B-E9E7B7D28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490" y="1361850"/>
            <a:ext cx="7852784" cy="109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5898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E1A2E4FB-83C1-79B6-1628-F894B53FC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653" y="945290"/>
            <a:ext cx="8031529" cy="413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754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FA727509-9D69-1BBD-A5DF-15EEF27F0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218" y="399211"/>
            <a:ext cx="7450282" cy="522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795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8440E1E-F001-96E1-0903-A9499FCF2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112" y="1295006"/>
            <a:ext cx="7998477" cy="141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795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B5FC6A80-8B96-7A7D-4D19-F54081A03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196" y="554649"/>
            <a:ext cx="7982986" cy="521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517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A6B06354-58DA-FFFF-501E-A261E4050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653" y="1303285"/>
            <a:ext cx="8038286" cy="203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324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0C22DAE0-8568-9BD1-B7A0-0A6F16884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369" y="549809"/>
            <a:ext cx="7972595" cy="501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292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7833A518-E13F-E061-6594-CD62264C3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688" y="139324"/>
            <a:ext cx="6607113" cy="59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014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9E28AE2B-6B3A-577F-0A5B-20853FFD7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683" y="1348586"/>
            <a:ext cx="7959041" cy="122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436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2F050C74-ADDD-F54A-EFDE-03F9F69B6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481" y="518667"/>
            <a:ext cx="7959126" cy="516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412808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ugerdefineret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16564</TotalTime>
  <Words>0</Words>
  <Application>Microsoft Office PowerPoint</Application>
  <PresentationFormat>Skærmshow (4:3)</PresentationFormat>
  <Paragraphs>0</Paragraphs>
  <Slides>29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4</vt:i4>
      </vt:variant>
      <vt:variant>
        <vt:lpstr>Slidetitler</vt:lpstr>
      </vt:variant>
      <vt:variant>
        <vt:i4>29</vt:i4>
      </vt:variant>
    </vt:vector>
  </HeadingPairs>
  <TitlesOfParts>
    <vt:vector size="41" baseType="lpstr">
      <vt:lpstr>Aptos</vt:lpstr>
      <vt:lpstr>Aptos Display</vt:lpstr>
      <vt:lpstr>Arial</vt:lpstr>
      <vt:lpstr>Calibri</vt:lpstr>
      <vt:lpstr>Calibri Light</vt:lpstr>
      <vt:lpstr>Gill Sans MT</vt:lpstr>
      <vt:lpstr>Times New Roman</vt:lpstr>
      <vt:lpstr>Verdana</vt:lpstr>
      <vt:lpstr>3_Brugerdefineret design</vt:lpstr>
      <vt:lpstr>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256</cp:revision>
  <cp:lastPrinted>2025-07-01T13:09:51Z</cp:lastPrinted>
  <dcterms:created xsi:type="dcterms:W3CDTF">2012-08-31T07:41:01Z</dcterms:created>
  <dcterms:modified xsi:type="dcterms:W3CDTF">2025-08-27T12:18:10Z</dcterms:modified>
</cp:coreProperties>
</file>