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04820"/>
            <a:ext cx="9143999" cy="253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633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 userDrawn="1"/>
        </p:nvSpPr>
        <p:spPr>
          <a:xfrm>
            <a:off x="107504" y="6665033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B, 3. UDGAVE</a:t>
            </a:r>
            <a:endParaRPr lang="da-DK" sz="9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49488"/>
            <a:ext cx="7932575" cy="23892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12" y="1412776"/>
            <a:ext cx="7974491" cy="401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6"/>
          <a:stretch/>
        </p:blipFill>
        <p:spPr>
          <a:xfrm>
            <a:off x="1979711" y="188640"/>
            <a:ext cx="6021593" cy="616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04" y="1933731"/>
            <a:ext cx="7916857" cy="259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70" y="2136686"/>
            <a:ext cx="7922096" cy="237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49" y="1654519"/>
            <a:ext cx="7937815" cy="308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66" y="548680"/>
            <a:ext cx="8059276" cy="538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7</cp:revision>
  <dcterms:created xsi:type="dcterms:W3CDTF">2015-07-14T11:20:10Z</dcterms:created>
  <dcterms:modified xsi:type="dcterms:W3CDTF">2015-08-21T06:45:48Z</dcterms:modified>
</cp:coreProperties>
</file>