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64347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82756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8195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8233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07-07-2018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30040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67973" cy="6858000"/>
          </a:xfrm>
          <a:prstGeom prst="rect">
            <a:avLst/>
          </a:prstGeom>
        </p:spPr>
      </p:pic>
      <p:pic>
        <p:nvPicPr>
          <p:cNvPr id="1029" name="Picture 5" descr="K:\6 Trojka\Nye udgaver 2017\PowerPoints - Trojka.dk 2017\Diasmaster\2017-07-19_190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76724"/>
            <a:ext cx="9164979" cy="59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76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07-07-2018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96136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90208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0049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98475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10123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3620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71098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rPr/>
              <a:pPr lvl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Overskri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7952104" cy="2687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5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7947817" cy="3356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5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060848"/>
            <a:ext cx="7922096" cy="235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5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7879228" cy="3720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5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92696"/>
            <a:ext cx="7653454" cy="5047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5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7934957" cy="3095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5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7922096" cy="2765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5-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340768"/>
            <a:ext cx="7116169" cy="3716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5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16632"/>
            <a:ext cx="4387828" cy="60282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5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2842" y="1465734"/>
            <a:ext cx="7926383" cy="3622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5-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844824"/>
            <a:ext cx="7862081" cy="2670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Skærmshow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11</vt:i4>
      </vt:variant>
    </vt:vector>
  </HeadingPairs>
  <TitlesOfParts>
    <vt:vector size="13" baseType="lpstr">
      <vt:lpstr>Kontortema</vt:lpstr>
      <vt:lpstr>Brugerdefineret design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</cp:lastModifiedBy>
  <cp:revision>15</cp:revision>
  <dcterms:created xsi:type="dcterms:W3CDTF">2015-07-14T11:20:10Z</dcterms:created>
  <dcterms:modified xsi:type="dcterms:W3CDTF">2018-07-07T12:49:58Z</dcterms:modified>
</cp:coreProperties>
</file>