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8"/>
  </p:notesMasterIdLst>
  <p:handoutMasterIdLst>
    <p:handoutMasterId r:id="rId29"/>
  </p:handoutMasterIdLst>
  <p:sldIdLst>
    <p:sldId id="839" r:id="rId5"/>
    <p:sldId id="879" r:id="rId6"/>
    <p:sldId id="941" r:id="rId7"/>
    <p:sldId id="942" r:id="rId8"/>
    <p:sldId id="943" r:id="rId9"/>
    <p:sldId id="944" r:id="rId10"/>
    <p:sldId id="945" r:id="rId11"/>
    <p:sldId id="946" r:id="rId12"/>
    <p:sldId id="947" r:id="rId13"/>
    <p:sldId id="948" r:id="rId14"/>
    <p:sldId id="949" r:id="rId15"/>
    <p:sldId id="950" r:id="rId16"/>
    <p:sldId id="961" r:id="rId17"/>
    <p:sldId id="951" r:id="rId18"/>
    <p:sldId id="952" r:id="rId19"/>
    <p:sldId id="953" r:id="rId20"/>
    <p:sldId id="954" r:id="rId21"/>
    <p:sldId id="955" r:id="rId22"/>
    <p:sldId id="956" r:id="rId23"/>
    <p:sldId id="957" r:id="rId24"/>
    <p:sldId id="958" r:id="rId25"/>
    <p:sldId id="959" r:id="rId26"/>
    <p:sldId id="960" r:id="rId2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grøn&#10;&#10;AI-genereret indhold kan være ukorrekt.">
            <a:extLst>
              <a:ext uri="{FF2B5EF4-FFF2-40B4-BE49-F238E27FC236}">
                <a16:creationId xmlns:a16="http://schemas.microsoft.com/office/drawing/2014/main" id="{E771B413-E32B-40A0-2F29-FB7F1C1C5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80" y="529468"/>
            <a:ext cx="7913746" cy="25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Rektangel&#10;&#10;AI-genereret indhold kan være ukorrekt.">
            <a:extLst>
              <a:ext uri="{FF2B5EF4-FFF2-40B4-BE49-F238E27FC236}">
                <a16:creationId xmlns:a16="http://schemas.microsoft.com/office/drawing/2014/main" id="{A2345C0A-99C2-45C6-8A35-9A52714A1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37" y="1361293"/>
            <a:ext cx="7132663" cy="35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6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AC90F04-8E94-DD09-A70F-44247296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94" y="1762074"/>
            <a:ext cx="7509831" cy="11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7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10B0BDF-41C1-FA66-4285-E30AC2F44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891" y="980728"/>
            <a:ext cx="7132659" cy="456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44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lede 56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3981F531-E35F-E6B0-653A-A9171BF4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492"/>
          <a:stretch>
            <a:fillRect/>
          </a:stretch>
        </p:blipFill>
        <p:spPr>
          <a:xfrm>
            <a:off x="1179055" y="1829770"/>
            <a:ext cx="7714006" cy="18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3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A2A5874C-8779-E9B3-8CE1-A5732089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56" y="973271"/>
            <a:ext cx="7155520" cy="38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7E7A24D0-A050-2071-D674-DB2980DBC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08" y="977073"/>
            <a:ext cx="7153617" cy="40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38D4E2B4-9399-86C3-F099-CA42C729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44" y="1165686"/>
            <a:ext cx="7184096" cy="42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BC779E0-D47D-7502-905F-FA3A1E98C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58" y="1159924"/>
            <a:ext cx="7153617" cy="461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9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40713428-C62B-CEEC-3FB3-41F3A583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03" y="1278806"/>
            <a:ext cx="7144072" cy="359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cirkel, diagram&#10;&#10;AI-genereret indhold kan være ukorrekt.">
            <a:extLst>
              <a:ext uri="{FF2B5EF4-FFF2-40B4-BE49-F238E27FC236}">
                <a16:creationId xmlns:a16="http://schemas.microsoft.com/office/drawing/2014/main" id="{A9E3E84D-117C-1AB2-EFC2-560784BE5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87" y="1159939"/>
            <a:ext cx="7170763" cy="430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5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DBAC2F25-5A89-A3B9-B23D-A655BDA9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4"/>
          <a:stretch>
            <a:fillRect/>
          </a:stretch>
        </p:blipFill>
        <p:spPr>
          <a:xfrm>
            <a:off x="1905410" y="462823"/>
            <a:ext cx="5833968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0A73DE42-213D-7124-A781-11E9F2868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12" y="1106588"/>
            <a:ext cx="7189813" cy="455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0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cirkel&#10;&#10;AI-genereret indhold kan være ukorrekt.">
            <a:extLst>
              <a:ext uri="{FF2B5EF4-FFF2-40B4-BE49-F238E27FC236}">
                <a16:creationId xmlns:a16="http://schemas.microsoft.com/office/drawing/2014/main" id="{9250D433-1073-04EB-E776-70EA93EE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03" y="828430"/>
            <a:ext cx="7203148" cy="51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4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F3545E0-6F03-D47F-AD3F-9B97249F8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89" y="1118746"/>
            <a:ext cx="7189811" cy="41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07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8158C9EC-A77D-00E3-BA68-3FF025DC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89" y="1118746"/>
            <a:ext cx="7259859" cy="418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4EFD98D3-E938-C5EB-5980-68A26090F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59" y="636018"/>
            <a:ext cx="7086942" cy="52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C455C15C-E05D-D5EB-2B95-2EE0DAF9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92" y="1748709"/>
            <a:ext cx="7535698" cy="189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8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C151C88B-7BF9-7324-77FC-A6FE51BF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39" y="615069"/>
            <a:ext cx="7075511" cy="511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7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988C8DC6-8DC1-90CE-ECC9-FCCEDE17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334" y="1184981"/>
            <a:ext cx="7104066" cy="27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9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133F4D71-0478-E04B-D56F-558863DE9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837" y="596017"/>
            <a:ext cx="7132663" cy="51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diagram, linje/række&#10;&#10;AI-genereret indhold kan være ukorrekt.">
            <a:extLst>
              <a:ext uri="{FF2B5EF4-FFF2-40B4-BE49-F238E27FC236}">
                <a16:creationId xmlns:a16="http://schemas.microsoft.com/office/drawing/2014/main" id="{43D964D3-42C3-982C-BCB8-682F6694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628"/>
          <a:stretch>
            <a:fillRect/>
          </a:stretch>
        </p:blipFill>
        <p:spPr>
          <a:xfrm>
            <a:off x="1430311" y="593254"/>
            <a:ext cx="7155901" cy="475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5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Rektangel&#10;&#10;AI-genereret indhold kan være ukorrekt.">
            <a:extLst>
              <a:ext uri="{FF2B5EF4-FFF2-40B4-BE49-F238E27FC236}">
                <a16:creationId xmlns:a16="http://schemas.microsoft.com/office/drawing/2014/main" id="{1F779608-473A-CAE4-B84F-F80BA2DFE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87" y="908314"/>
            <a:ext cx="7151713" cy="37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458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16513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23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257</cp:revision>
  <cp:lastPrinted>2025-12-06T20:19:28Z</cp:lastPrinted>
  <dcterms:created xsi:type="dcterms:W3CDTF">2012-08-31T07:41:01Z</dcterms:created>
  <dcterms:modified xsi:type="dcterms:W3CDTF">2025-12-21T16:55:31Z</dcterms:modified>
</cp:coreProperties>
</file>