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7"/>
  </p:notesMasterIdLst>
  <p:handoutMasterIdLst>
    <p:handoutMasterId r:id="rId28"/>
  </p:handoutMasterIdLst>
  <p:sldIdLst>
    <p:sldId id="839" r:id="rId5"/>
    <p:sldId id="868" r:id="rId6"/>
    <p:sldId id="883" r:id="rId7"/>
    <p:sldId id="882" r:id="rId8"/>
    <p:sldId id="855" r:id="rId9"/>
    <p:sldId id="884" r:id="rId10"/>
    <p:sldId id="885" r:id="rId11"/>
    <p:sldId id="886" r:id="rId12"/>
    <p:sldId id="887" r:id="rId13"/>
    <p:sldId id="888" r:id="rId14"/>
    <p:sldId id="889" r:id="rId15"/>
    <p:sldId id="890" r:id="rId16"/>
    <p:sldId id="891" r:id="rId17"/>
    <p:sldId id="892" r:id="rId18"/>
    <p:sldId id="893" r:id="rId19"/>
    <p:sldId id="894" r:id="rId20"/>
    <p:sldId id="895" r:id="rId21"/>
    <p:sldId id="896" r:id="rId22"/>
    <p:sldId id="897" r:id="rId23"/>
    <p:sldId id="899" r:id="rId24"/>
    <p:sldId id="900" r:id="rId25"/>
    <p:sldId id="901" r:id="rId26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80" d="100"/>
          <a:sy n="80" d="100"/>
        </p:scale>
        <p:origin x="1450" y="48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C49FF2-2F30-A883-2E9F-FB8B8E25E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44" y="-3811"/>
            <a:ext cx="689634" cy="6869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2D7B9FB-A0AB-4983-F3E9-D15CE8E390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13" y="1991656"/>
            <a:ext cx="689798" cy="27155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562535F-57B5-8E24-1D81-B161F759D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274894" y="1999754"/>
            <a:ext cx="592451" cy="915748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52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5.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55AD9C5-35A2-E91E-784E-6335EBB38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69" y="523928"/>
            <a:ext cx="7937798" cy="26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7ECF420-04E1-FA2B-8750-E836DA278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69" y="1295344"/>
            <a:ext cx="7508150" cy="13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7FDF696-E7BF-24EB-8276-C057BA97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64" y="963830"/>
            <a:ext cx="7418411" cy="21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8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FE77194-B0E7-96A6-292B-56373859F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09" y="1283903"/>
            <a:ext cx="7489054" cy="15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2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BD8F7C4-3DFF-F62D-1750-07148C193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73" y="963758"/>
            <a:ext cx="7424127" cy="37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1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BF6BDC5-0111-D1E3-CCE0-7E50E383A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79" y="963812"/>
            <a:ext cx="7412696" cy="25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7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60A20A8-85B2-6DE8-A6CC-D3B1CC0C1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23" y="1297247"/>
            <a:ext cx="7479240" cy="132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2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837FD2D-EED5-784F-0734-8E9C7AED7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79" y="548680"/>
            <a:ext cx="7384121" cy="480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43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B47C632-84C3-0224-CC89-A72F29914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109" y="1166553"/>
            <a:ext cx="7372692" cy="38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09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EAE7D06-D0A3-1776-941D-9D47114B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59" y="521767"/>
            <a:ext cx="7361241" cy="46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1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B575B2C-4B1F-8950-9E28-BBDC6D2E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77" y="1295330"/>
            <a:ext cx="7439347" cy="16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9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0E8E855-C50E-3737-1CF0-B57025C17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1" y="1260214"/>
            <a:ext cx="7543799" cy="11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35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5EAB077-ED8C-B726-2B08-554068AD1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34" y="1304869"/>
            <a:ext cx="7399342" cy="129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38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C69C5AA-8B48-221A-E936-6C03C229D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59" y="1297236"/>
            <a:ext cx="7380291" cy="15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00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48358FE-B1DB-8D8C-7836-6F7E5A29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54" y="908720"/>
            <a:ext cx="7326971" cy="44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6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9F765-16EB-30CA-9677-31262EF45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C94BA0B-299D-8FBE-268D-E18B8DAEA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33" y="1270786"/>
            <a:ext cx="7506867" cy="14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0F0B842-D83B-95A4-46FC-3CF88D887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91" y="1281792"/>
            <a:ext cx="7505175" cy="145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E1284C9-B790-B11A-1D48-37F82ADA2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88" y="466006"/>
            <a:ext cx="656897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B76303A-4CDF-B1AD-74CE-F1D643620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91" y="1285485"/>
            <a:ext cx="7505175" cy="14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A4AF12A-30F6-7708-6CDD-B4260F0D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42" y="1268680"/>
            <a:ext cx="7510837" cy="11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3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47D8249-73DE-49A6-4889-115714177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98" y="954224"/>
            <a:ext cx="7452702" cy="393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2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DEB2DBB-CBD5-3DDD-06EE-11F3855C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73" y="1266766"/>
            <a:ext cx="7488877" cy="13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3703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16612</TotalTime>
  <Words>0</Words>
  <Application>Microsoft Office PowerPoint</Application>
  <PresentationFormat>Skærmshow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22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253</cp:revision>
  <cp:lastPrinted>2026-06-02T08:44:24Z</cp:lastPrinted>
  <dcterms:created xsi:type="dcterms:W3CDTF">2012-08-31T07:41:01Z</dcterms:created>
  <dcterms:modified xsi:type="dcterms:W3CDTF">2026-06-02T08:48:04Z</dcterms:modified>
</cp:coreProperties>
</file>