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5"/>
  </p:notesMasterIdLst>
  <p:handoutMasterIdLst>
    <p:handoutMasterId r:id="rId26"/>
  </p:handoutMasterIdLst>
  <p:sldIdLst>
    <p:sldId id="839" r:id="rId5"/>
    <p:sldId id="881" r:id="rId6"/>
    <p:sldId id="882" r:id="rId7"/>
    <p:sldId id="883" r:id="rId8"/>
    <p:sldId id="885" r:id="rId9"/>
    <p:sldId id="886" r:id="rId10"/>
    <p:sldId id="887" r:id="rId11"/>
    <p:sldId id="888" r:id="rId12"/>
    <p:sldId id="889" r:id="rId13"/>
    <p:sldId id="890" r:id="rId14"/>
    <p:sldId id="891" r:id="rId15"/>
    <p:sldId id="892" r:id="rId16"/>
    <p:sldId id="893" r:id="rId17"/>
    <p:sldId id="894" r:id="rId18"/>
    <p:sldId id="895" r:id="rId19"/>
    <p:sldId id="896" r:id="rId20"/>
    <p:sldId id="884" r:id="rId21"/>
    <p:sldId id="897" r:id="rId22"/>
    <p:sldId id="898" r:id="rId23"/>
    <p:sldId id="899" r:id="rId2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0EEBB3-7536-9242-A694-146C0EE7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38" y="536048"/>
            <a:ext cx="7979554" cy="26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4D9F48-A1FD-6516-1D8E-DE4EC1FB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2181"/>
            <a:ext cx="7949045" cy="268280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D95498A-79DA-1F3A-A8A1-1E486A918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44" y="3261926"/>
            <a:ext cx="7948402" cy="25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9056DB0-8442-0F3A-5756-F9826D731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1" y="919517"/>
            <a:ext cx="7928264" cy="46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1AA1C85-6674-975F-2A13-A3536D173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528443"/>
            <a:ext cx="7938654" cy="52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18E0E54-055B-D295-ED88-E29B866E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332656"/>
            <a:ext cx="7907481" cy="55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03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D07C8CE-9EF8-6A23-A12E-6A00F0D6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16" y="1127067"/>
            <a:ext cx="7928264" cy="31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30BFBC4-CEBD-7423-7E63-49237574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16" y="1133622"/>
            <a:ext cx="7928264" cy="34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5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C08A5B-A28D-C0F8-D0BE-940CBE46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2355"/>
            <a:ext cx="7917873" cy="45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7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9E2CEA0-5532-AAA0-FA47-F34ABAA8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55" y="689786"/>
            <a:ext cx="7917873" cy="44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77922A2-3569-641F-DC0D-44DFBDA89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59" y="1628863"/>
            <a:ext cx="8015578" cy="1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A97FBDC-C8F8-38A8-E1C3-37950C92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5" y="698282"/>
            <a:ext cx="7949046" cy="51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9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631D6C-7F3E-F43D-DDB5-1BFE4B3D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00" y="1455840"/>
            <a:ext cx="8014635" cy="16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F8DC4F7-AA83-F20B-8A8B-7A7D91DC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2194"/>
            <a:ext cx="6039340" cy="60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D7E8BDD-E099-4F10-F250-63A32CED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2" y="1412776"/>
            <a:ext cx="7984696" cy="14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3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7EAA87-41C4-4784-1D99-AB1E37691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02062"/>
            <a:ext cx="7988737" cy="54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9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033A3B-2244-2FAC-E0FB-03CA7D6C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24" y="383771"/>
            <a:ext cx="7937611" cy="549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3C8AD9E-6327-D5AA-A8DE-2532F1771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07" y="1645865"/>
            <a:ext cx="8004885" cy="13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4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8D3FC97-12A4-C4DB-2EB5-442B198D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" y="913862"/>
            <a:ext cx="7963830" cy="46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7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B58CC0E-EF7D-85BC-444C-269EF641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0" y="1640323"/>
            <a:ext cx="7963914" cy="12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6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6F08C20-8DEA-1DD4-B7CF-0BBA85D7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7" y="916147"/>
            <a:ext cx="7902587" cy="46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4660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16572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20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258</cp:revision>
  <cp:lastPrinted>2025-07-01T13:09:51Z</cp:lastPrinted>
  <dcterms:created xsi:type="dcterms:W3CDTF">2012-08-31T07:41:01Z</dcterms:created>
  <dcterms:modified xsi:type="dcterms:W3CDTF">2025-08-27T12:09:30Z</dcterms:modified>
</cp:coreProperties>
</file>