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4"/>
  </p:notesMasterIdLst>
  <p:handoutMasterIdLst>
    <p:handoutMasterId r:id="rId25"/>
  </p:handoutMasterIdLst>
  <p:sldIdLst>
    <p:sldId id="839" r:id="rId4"/>
    <p:sldId id="970" r:id="rId5"/>
    <p:sldId id="971" r:id="rId6"/>
    <p:sldId id="973" r:id="rId7"/>
    <p:sldId id="972" r:id="rId8"/>
    <p:sldId id="974" r:id="rId9"/>
    <p:sldId id="975" r:id="rId10"/>
    <p:sldId id="969" r:id="rId11"/>
    <p:sldId id="955" r:id="rId12"/>
    <p:sldId id="956" r:id="rId13"/>
    <p:sldId id="957" r:id="rId14"/>
    <p:sldId id="958" r:id="rId15"/>
    <p:sldId id="959" r:id="rId16"/>
    <p:sldId id="960" r:id="rId17"/>
    <p:sldId id="961" r:id="rId18"/>
    <p:sldId id="962" r:id="rId19"/>
    <p:sldId id="963" r:id="rId20"/>
    <p:sldId id="964" r:id="rId21"/>
    <p:sldId id="965" r:id="rId22"/>
    <p:sldId id="966" r:id="rId2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3A94E3-6938-86DC-97F5-614AA8E0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8" y="551980"/>
            <a:ext cx="7942841" cy="26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1C81-00E5-DBF2-0C86-9C3331DD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203C651-4CEB-B337-FF0C-1CD1EDF0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63" y="1597623"/>
            <a:ext cx="7737064" cy="23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6C38-861E-1144-EB70-20320FD0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AEBC7C9-DDEF-9CFA-B367-1212BD2E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94" y="516898"/>
            <a:ext cx="7735333" cy="50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AC205-7718-62B8-AF62-1DE6BFE3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4A7C08-D638-2283-7F93-BDB7CB09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95" y="1617091"/>
            <a:ext cx="7768777" cy="19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642E-C296-D31A-6851-2A915F43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CC1945-A173-AC60-A640-3FAF447D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55" y="1614983"/>
            <a:ext cx="774745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DD22-259C-BE40-6A7C-533FA132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151FBE3-9D69-FA6B-F137-BE916630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16" y="1626803"/>
            <a:ext cx="7767417" cy="16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B1A18F-93A4-E3CA-A7DF-42D04DA9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4482"/>
            <a:ext cx="7164912" cy="58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F0E611-6826-7254-6633-3A97AF3A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15" y="1612262"/>
            <a:ext cx="7727693" cy="14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9FD03DC-6DD4-E9FB-E552-AE3658FB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87" y="720714"/>
            <a:ext cx="7178045" cy="44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0675A1C-2B7F-496A-CF90-B39E891D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96" y="1644484"/>
            <a:ext cx="7756914" cy="12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45557B-A960-4A51-C517-6E971DB0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7416824" cy="53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064A-BFF3-700E-6B60-EBC12CB5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D7C7705-2B61-2208-06C0-4178B272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71" y="854296"/>
            <a:ext cx="7772047" cy="41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AA0396F-0746-BBAD-1E83-158025B2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33" y="405929"/>
            <a:ext cx="7505004" cy="54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ECCD3-5E62-4CEE-5151-B6ED5391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EDD747B-64FB-0AD2-D64A-E60C255F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76" y="938581"/>
            <a:ext cx="7783761" cy="24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37F8-C15F-F595-96DC-DA14C9800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101060-218E-E4E6-D433-43D4577C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60" y="856367"/>
            <a:ext cx="7775168" cy="43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0D519-12F3-1BC1-2C70-86B9C6C4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0BE420-6F4E-70C8-25A5-3DA156D4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75" y="1562037"/>
            <a:ext cx="7804810" cy="15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DE6E-34D9-9EBF-68EA-40A5DA63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286ADB-59D2-E744-8A5D-35AE182B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4" y="1575167"/>
            <a:ext cx="7786607" cy="22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E487-48A5-A56B-D26B-ECC41BEA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3B8B34-0487-E2D3-96EC-0893B973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5246219" cy="59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E5B4B5D-9B7A-7F5F-018B-8F25CC47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47" y="1576599"/>
            <a:ext cx="7776237" cy="15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A219013-AA62-64A8-51D4-B39764A9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13721"/>
            <a:ext cx="7706266" cy="39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7371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16598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268</cp:revision>
  <cp:lastPrinted>2022-03-08T16:56:00Z</cp:lastPrinted>
  <dcterms:created xsi:type="dcterms:W3CDTF">2012-08-31T07:41:01Z</dcterms:created>
  <dcterms:modified xsi:type="dcterms:W3CDTF">2025-01-02T14:03:23Z</dcterms:modified>
</cp:coreProperties>
</file>