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45"/>
  </p:notesMasterIdLst>
  <p:handoutMasterIdLst>
    <p:handoutMasterId r:id="rId46"/>
  </p:handoutMasterIdLst>
  <p:sldIdLst>
    <p:sldId id="838" r:id="rId4"/>
    <p:sldId id="839" r:id="rId5"/>
    <p:sldId id="843" r:id="rId6"/>
    <p:sldId id="881" r:id="rId7"/>
    <p:sldId id="882" r:id="rId8"/>
    <p:sldId id="883" r:id="rId9"/>
    <p:sldId id="884" r:id="rId10"/>
    <p:sldId id="885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893" r:id="rId19"/>
    <p:sldId id="841" r:id="rId20"/>
    <p:sldId id="895" r:id="rId21"/>
    <p:sldId id="896" r:id="rId22"/>
    <p:sldId id="897" r:id="rId23"/>
    <p:sldId id="898" r:id="rId24"/>
    <p:sldId id="899" r:id="rId25"/>
    <p:sldId id="900" r:id="rId26"/>
    <p:sldId id="901" r:id="rId27"/>
    <p:sldId id="902" r:id="rId28"/>
    <p:sldId id="903" r:id="rId29"/>
    <p:sldId id="894" r:id="rId30"/>
    <p:sldId id="905" r:id="rId31"/>
    <p:sldId id="906" r:id="rId32"/>
    <p:sldId id="907" r:id="rId33"/>
    <p:sldId id="908" r:id="rId34"/>
    <p:sldId id="909" r:id="rId35"/>
    <p:sldId id="910" r:id="rId36"/>
    <p:sldId id="911" r:id="rId37"/>
    <p:sldId id="912" r:id="rId38"/>
    <p:sldId id="904" r:id="rId39"/>
    <p:sldId id="914" r:id="rId40"/>
    <p:sldId id="915" r:id="rId41"/>
    <p:sldId id="916" r:id="rId42"/>
    <p:sldId id="917" r:id="rId43"/>
    <p:sldId id="918" r:id="rId4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C6387F-2564-937F-F5B3-5AF17212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95" y="2312732"/>
            <a:ext cx="7521108" cy="22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767E2F6-0125-4277-1565-839B364EC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0" y="1233542"/>
            <a:ext cx="7480793" cy="34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70154B7-AE1F-40A6-FDD0-1BA368FE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13" y="2492896"/>
            <a:ext cx="7500025" cy="16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140BC5C-B171-C2E5-8A3A-EEB612C05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7009811" cy="564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4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1C79342-69FB-8469-868A-47EBE49EE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38" y="1401914"/>
            <a:ext cx="7171557" cy="367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8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363CDA-741C-3C2B-C41F-3859B4B1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04" y="1087117"/>
            <a:ext cx="7003736" cy="443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7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79E0681-A2D8-2C16-FC1C-F6307E99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104" y="116631"/>
            <a:ext cx="7003736" cy="60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7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CA3122B-D0ED-AA2C-432F-6D0C6913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02" y="2204864"/>
            <a:ext cx="6997545" cy="23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8D9256F-138B-A70F-7C48-BC291428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02" y="1340768"/>
            <a:ext cx="700877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71640AD-3823-EB13-8289-A994E4A65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00" y="2060848"/>
            <a:ext cx="7015666" cy="24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E184F10-BB62-B51D-9D34-C66959E7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43" y="764704"/>
            <a:ext cx="698399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63D85E-0BE4-F2D9-0790-4C6DA318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74" y="2135530"/>
            <a:ext cx="7607030" cy="28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5E02FA9-1D7F-13BD-A2CE-8B277D2E2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69" y="947162"/>
            <a:ext cx="3989071" cy="449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76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C038419-AF60-593F-A3BC-26636F27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00" y="2060848"/>
            <a:ext cx="7014904" cy="28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6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8517C7A-8590-321D-505B-537BED7A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21" y="620688"/>
            <a:ext cx="3940136" cy="50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3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C19437B-FF81-BF78-7271-D155DB11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35" y="874096"/>
            <a:ext cx="3945649" cy="44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77F5620-E7EC-3D5B-50E5-7187D546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70" y="209377"/>
            <a:ext cx="6217851" cy="584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59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213D510-968F-E9DC-26D7-EE0AABC29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54"/>
          <a:stretch/>
        </p:blipFill>
        <p:spPr>
          <a:xfrm>
            <a:off x="2799649" y="1016813"/>
            <a:ext cx="3872033" cy="421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8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A412674-CA98-679A-6FB3-4EDC1AD41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" t="48014" r="-719" b="996"/>
          <a:stretch/>
        </p:blipFill>
        <p:spPr>
          <a:xfrm>
            <a:off x="2799649" y="872796"/>
            <a:ext cx="3872033" cy="49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74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1AA16F3-35C0-0FDA-32F8-E6EE0EEAA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784" y="1498194"/>
            <a:ext cx="7485881" cy="37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05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627FEDF-4353-B553-0905-7D3489D2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346" y="961413"/>
            <a:ext cx="3867828" cy="43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4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1D49B70-6265-8617-23EF-D9092E0E4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41" y="1517650"/>
            <a:ext cx="7472104" cy="38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9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5668ECD-9482-F3D7-8840-B952CEEF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28" y="1277681"/>
            <a:ext cx="4081963" cy="375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71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FB972D-71D8-3338-BEEB-0F78D123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56" y="2291131"/>
            <a:ext cx="7455275" cy="14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74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995AB4F-FF1B-2208-55A9-33BCD9D5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41" y="1124744"/>
            <a:ext cx="7476434" cy="45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729BA2D-7F51-7780-5247-A5090754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31" y="188640"/>
            <a:ext cx="615244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5AA5B29-44FD-2C4B-DC41-87CAE8888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95" y="404664"/>
            <a:ext cx="7492325" cy="54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66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F05540-F000-6B77-BBCE-E40E9CEB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46" y="2027617"/>
            <a:ext cx="7511449" cy="24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15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9D5C09F-3F20-2A13-3B66-5FBDD6AD1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65" y="1855603"/>
            <a:ext cx="7468108" cy="29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19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9D63BF5-9DE5-472C-9382-6A8303CB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41" y="147009"/>
            <a:ext cx="4290432" cy="59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1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3A9D495-43AB-2338-E0F0-38238A936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66" y="260648"/>
            <a:ext cx="7468108" cy="56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46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DA403D8-427A-D58B-C6CD-3330A3ED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66" y="836712"/>
            <a:ext cx="7539498" cy="49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0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E5FB56A-228B-F345-3A86-AA9878A4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93" y="460146"/>
            <a:ext cx="3874907" cy="53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5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8339CD7-D8E1-310E-C035-16D5AFCDF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85" y="1340464"/>
            <a:ext cx="7431932" cy="42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7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12D5E11-0617-64BF-8131-DA2B1DAB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57" y="2037458"/>
            <a:ext cx="7509754" cy="23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03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B948211-AF38-5632-DF74-386041A47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84" y="1700808"/>
            <a:ext cx="3826512" cy="28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9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477562F-C7CB-92BE-BEAB-D5A9C4CD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13" y="1350507"/>
            <a:ext cx="7422204" cy="359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3A9CD61-BC4F-16DD-E792-9788CAC2E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1" y="2276872"/>
            <a:ext cx="7441659" cy="21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BC9931E-BC40-0066-2018-C1D2492D7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05"/>
          <a:stretch/>
        </p:blipFill>
        <p:spPr>
          <a:xfrm>
            <a:off x="2709418" y="1268818"/>
            <a:ext cx="4119399" cy="33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D1E433C-7431-BEA5-A650-5E8D50A38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51" b="254"/>
          <a:stretch/>
        </p:blipFill>
        <p:spPr>
          <a:xfrm>
            <a:off x="2709418" y="1556792"/>
            <a:ext cx="411939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98BA6E6-32C8-8CD9-ABA2-57FC8F0C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97" y="1223814"/>
            <a:ext cx="7412476" cy="39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710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17491</TotalTime>
  <Words>0</Words>
  <Application>Microsoft Office PowerPoint</Application>
  <PresentationFormat>Skærmshow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252</cp:revision>
  <cp:lastPrinted>2023-07-11T08:57:53Z</cp:lastPrinted>
  <dcterms:created xsi:type="dcterms:W3CDTF">2012-08-31T07:41:01Z</dcterms:created>
  <dcterms:modified xsi:type="dcterms:W3CDTF">2023-07-21T10:03:11Z</dcterms:modified>
</cp:coreProperties>
</file>