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0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233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219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809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171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630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715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227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645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20"/>
            <a:ext cx="390580" cy="684148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63" y="6472273"/>
            <a:ext cx="3021526" cy="385727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09948" y="5723949"/>
            <a:ext cx="576424" cy="16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28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379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227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676456" cy="263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15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60648"/>
            <a:ext cx="836580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14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59" y="26461"/>
            <a:ext cx="7372141" cy="622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26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13" y="620688"/>
            <a:ext cx="8508932" cy="35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14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6" y="620688"/>
            <a:ext cx="8711774" cy="389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4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" y="620688"/>
            <a:ext cx="8676456" cy="33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7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748464" cy="289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9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5" y="620688"/>
            <a:ext cx="8618545" cy="429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3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0" y="575111"/>
            <a:ext cx="8730050" cy="398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3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676968" cy="38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5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446"/>
            <a:ext cx="4773257" cy="622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06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6" y="559233"/>
            <a:ext cx="8676456" cy="365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9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20" y="29878"/>
            <a:ext cx="8308231" cy="599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35858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Skærmshow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13</vt:i4>
      </vt:variant>
    </vt:vector>
  </HeadingPairs>
  <TitlesOfParts>
    <vt:vector size="14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Schmalz</dc:creator>
  <cp:lastModifiedBy> </cp:lastModifiedBy>
  <cp:revision>9</cp:revision>
  <dcterms:created xsi:type="dcterms:W3CDTF">2013-07-10T16:41:00Z</dcterms:created>
  <dcterms:modified xsi:type="dcterms:W3CDTF">2013-08-02T15:24:21Z</dcterms:modified>
</cp:coreProperties>
</file>