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6E5888-B534-4E56-A01F-DB97CB99D55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57D9A2-0634-4860-A511-D4BE89CF64A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472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83D68A-D50E-47C8-8E7F-DC9BBC1076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799722-7C60-4498-8D0C-64A4E8593E4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451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DA0BFC-A19E-42CF-90EC-1A3F59E33FB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A68232-B10A-4341-AE3F-534213E1868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0470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20199" y="0"/>
            <a:ext cx="790571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70372" y="6630762"/>
            <a:ext cx="8373627" cy="2320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5541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4744" y="6630762"/>
            <a:ext cx="4792516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VIRKSOMHEDSØKONOMI A, 3. UDGAVE</a:t>
            </a:r>
          </a:p>
        </p:txBody>
      </p:sp>
    </p:spTree>
    <p:extLst>
      <p:ext uri="{BB962C8B-B14F-4D97-AF65-F5344CB8AC3E}">
        <p14:creationId xmlns:p14="http://schemas.microsoft.com/office/powerpoint/2010/main" val="65209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E1F1A7-FAE3-4ED4-AD74-61108B3E016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1D1519-927B-41C7-8EBE-CBD8FAB0816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718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D6ABC7-E546-413C-98B6-FA26915CF6F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1061DB-6B79-4550-BD8C-8556B5BE804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0695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3DF220-667E-4297-84EC-87D7B15C4FE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82F54A-9C90-4769-B7B4-EA1FE9FBA50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6417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BB42B5-45ED-47FB-9408-59CA2404676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791EE7-DCFA-4161-AC04-C4E8429376F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033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ABCBE3-1DEA-49B8-92E3-669D268B2D2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4DE110-4A63-4F35-B3EF-922BC68A0BE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7445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708BD4-3E95-4ED8-96FE-78ABD1CF8BE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83D8E-4B10-49D2-B524-5DC62C31BE7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3168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F51503-6F6F-49E3-8CD0-D505CE28C76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7AD0A5-B367-4ED4-AE7C-A873E482B63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938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5440D34-6A16-4177-B25F-3E2BE5C384A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809C9C0-4CEE-43A1-8F0F-0E4D092291C9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156511"/>
            <a:ext cx="7356476" cy="252433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817577"/>
            <a:ext cx="7356476" cy="120219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649400"/>
            <a:ext cx="7356476" cy="153856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848026"/>
            <a:ext cx="7356476" cy="114130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2595204" y="1155701"/>
            <a:ext cx="4683849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300575"/>
            <a:ext cx="7356476" cy="223622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639884"/>
            <a:ext cx="7356476" cy="3557592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640348"/>
            <a:ext cx="7356476" cy="155665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739140"/>
            <a:ext cx="7356476" cy="1359072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356216"/>
            <a:ext cx="7356476" cy="212492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609097"/>
            <a:ext cx="7356476" cy="361915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1374516"/>
            <a:ext cx="7356476" cy="408831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651476"/>
            <a:ext cx="7356476" cy="153439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Skærmshow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2015-08-21T09:32:17Z</dcterms:modified>
</cp:coreProperties>
</file>