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95" b="6306"/>
          <a:stretch/>
        </p:blipFill>
        <p:spPr bwMode="auto">
          <a:xfrm>
            <a:off x="-40662" y="-10197"/>
            <a:ext cx="1116124" cy="688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132856"/>
            <a:ext cx="7729188" cy="20062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41623"/>
            <a:ext cx="7677746" cy="283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3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00" y="1196752"/>
            <a:ext cx="7240011" cy="410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3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441" y="188640"/>
            <a:ext cx="6475047" cy="598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3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067" y="2225439"/>
            <a:ext cx="7686320" cy="202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3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349" y="2222798"/>
            <a:ext cx="7694893" cy="18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3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591" y="2232138"/>
            <a:ext cx="7617730" cy="202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3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323" y="2365487"/>
            <a:ext cx="7664885" cy="179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3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361" y="2377618"/>
            <a:ext cx="7669172" cy="179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3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9</vt:i4>
      </vt:variant>
    </vt:vector>
  </HeadingPairs>
  <TitlesOfParts>
    <vt:vector size="11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16</cp:revision>
  <dcterms:created xsi:type="dcterms:W3CDTF">2015-07-14T11:20:10Z</dcterms:created>
  <dcterms:modified xsi:type="dcterms:W3CDTF">2018-07-12T11:52:14Z</dcterms:modified>
</cp:coreProperties>
</file>