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014" r:id="rId5"/>
    <p:sldMasterId id="2147483989" r:id="rId6"/>
  </p:sldMasterIdLst>
  <p:notesMasterIdLst>
    <p:notesMasterId r:id="rId28"/>
  </p:notesMasterIdLst>
  <p:handoutMasterIdLst>
    <p:handoutMasterId r:id="rId29"/>
  </p:handoutMasterIdLst>
  <p:sldIdLst>
    <p:sldId id="838" r:id="rId7"/>
    <p:sldId id="839" r:id="rId8"/>
    <p:sldId id="840" r:id="rId9"/>
    <p:sldId id="841" r:id="rId10"/>
    <p:sldId id="842" r:id="rId11"/>
    <p:sldId id="843" r:id="rId12"/>
    <p:sldId id="844" r:id="rId13"/>
    <p:sldId id="845" r:id="rId14"/>
    <p:sldId id="846" r:id="rId15"/>
    <p:sldId id="852" r:id="rId16"/>
    <p:sldId id="851" r:id="rId17"/>
    <p:sldId id="853" r:id="rId18"/>
    <p:sldId id="854" r:id="rId19"/>
    <p:sldId id="862" r:id="rId20"/>
    <p:sldId id="847" r:id="rId21"/>
    <p:sldId id="856" r:id="rId22"/>
    <p:sldId id="857" r:id="rId23"/>
    <p:sldId id="859" r:id="rId24"/>
    <p:sldId id="858" r:id="rId25"/>
    <p:sldId id="860" r:id="rId26"/>
    <p:sldId id="861" r:id="rId27"/>
  </p:sldIdLst>
  <p:sldSz cx="9144000" cy="6858000" type="screen4x3"/>
  <p:notesSz cx="6797675" cy="9928225"/>
  <p:defaultTextStyle>
    <a:defPPr>
      <a:defRPr lang="da-DK"/>
    </a:defPPr>
    <a:lvl1pPr algn="l" rtl="0" fontAlgn="base">
      <a:spcBef>
        <a:spcPct val="0"/>
      </a:spcBef>
      <a:spcAft>
        <a:spcPct val="0"/>
      </a:spcAft>
      <a:defRPr sz="2800" b="1" kern="1200">
        <a:solidFill>
          <a:schemeClr val="tx1"/>
        </a:solidFill>
        <a:latin typeface="Arial" charset="0"/>
        <a:ea typeface="+mn-ea"/>
        <a:cs typeface="Arial" charset="0"/>
      </a:defRPr>
    </a:lvl1pPr>
    <a:lvl2pPr marL="457200" algn="l" rtl="0" fontAlgn="base">
      <a:spcBef>
        <a:spcPct val="0"/>
      </a:spcBef>
      <a:spcAft>
        <a:spcPct val="0"/>
      </a:spcAft>
      <a:defRPr sz="2800" b="1" kern="1200">
        <a:solidFill>
          <a:schemeClr val="tx1"/>
        </a:solidFill>
        <a:latin typeface="Arial" charset="0"/>
        <a:ea typeface="+mn-ea"/>
        <a:cs typeface="Arial" charset="0"/>
      </a:defRPr>
    </a:lvl2pPr>
    <a:lvl3pPr marL="914400" algn="l" rtl="0" fontAlgn="base">
      <a:spcBef>
        <a:spcPct val="0"/>
      </a:spcBef>
      <a:spcAft>
        <a:spcPct val="0"/>
      </a:spcAft>
      <a:defRPr sz="2800" b="1" kern="1200">
        <a:solidFill>
          <a:schemeClr val="tx1"/>
        </a:solidFill>
        <a:latin typeface="Arial" charset="0"/>
        <a:ea typeface="+mn-ea"/>
        <a:cs typeface="Arial" charset="0"/>
      </a:defRPr>
    </a:lvl3pPr>
    <a:lvl4pPr marL="1371600" algn="l" rtl="0" fontAlgn="base">
      <a:spcBef>
        <a:spcPct val="0"/>
      </a:spcBef>
      <a:spcAft>
        <a:spcPct val="0"/>
      </a:spcAft>
      <a:defRPr sz="2800" b="1" kern="1200">
        <a:solidFill>
          <a:schemeClr val="tx1"/>
        </a:solidFill>
        <a:latin typeface="Arial" charset="0"/>
        <a:ea typeface="+mn-ea"/>
        <a:cs typeface="Arial" charset="0"/>
      </a:defRPr>
    </a:lvl4pPr>
    <a:lvl5pPr marL="1828800" algn="l" rtl="0" fontAlgn="base">
      <a:spcBef>
        <a:spcPct val="0"/>
      </a:spcBef>
      <a:spcAft>
        <a:spcPct val="0"/>
      </a:spcAft>
      <a:defRPr sz="2800" b="1" kern="1200">
        <a:solidFill>
          <a:schemeClr val="tx1"/>
        </a:solidFill>
        <a:latin typeface="Arial" charset="0"/>
        <a:ea typeface="+mn-ea"/>
        <a:cs typeface="Arial" charset="0"/>
      </a:defRPr>
    </a:lvl5pPr>
    <a:lvl6pPr marL="2286000" algn="l" defTabSz="914400" rtl="0" eaLnBrk="1" latinLnBrk="0" hangingPunct="1">
      <a:defRPr sz="2800" b="1" kern="1200">
        <a:solidFill>
          <a:schemeClr val="tx1"/>
        </a:solidFill>
        <a:latin typeface="Arial" charset="0"/>
        <a:ea typeface="+mn-ea"/>
        <a:cs typeface="Arial" charset="0"/>
      </a:defRPr>
    </a:lvl6pPr>
    <a:lvl7pPr marL="2743200" algn="l" defTabSz="914400" rtl="0" eaLnBrk="1" latinLnBrk="0" hangingPunct="1">
      <a:defRPr sz="2800" b="1" kern="1200">
        <a:solidFill>
          <a:schemeClr val="tx1"/>
        </a:solidFill>
        <a:latin typeface="Arial" charset="0"/>
        <a:ea typeface="+mn-ea"/>
        <a:cs typeface="Arial" charset="0"/>
      </a:defRPr>
    </a:lvl7pPr>
    <a:lvl8pPr marL="3200400" algn="l" defTabSz="914400" rtl="0" eaLnBrk="1" latinLnBrk="0" hangingPunct="1">
      <a:defRPr sz="2800" b="1" kern="1200">
        <a:solidFill>
          <a:schemeClr val="tx1"/>
        </a:solidFill>
        <a:latin typeface="Arial" charset="0"/>
        <a:ea typeface="+mn-ea"/>
        <a:cs typeface="Arial" charset="0"/>
      </a:defRPr>
    </a:lvl8pPr>
    <a:lvl9pPr marL="3657600" algn="l" defTabSz="914400" rtl="0" eaLnBrk="1" latinLnBrk="0" hangingPunct="1">
      <a:defRPr sz="28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38">
          <p15:clr>
            <a:srgbClr val="A4A3A4"/>
          </p15:clr>
        </p15:guide>
        <p15:guide id="2" pos="768">
          <p15:clr>
            <a:srgbClr val="A4A3A4"/>
          </p15:clr>
        </p15:guide>
        <p15:guide id="3" pos="547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4"/>
    <a:srgbClr val="99CC00"/>
    <a:srgbClr val="669900"/>
    <a:srgbClr val="FF9900"/>
    <a:srgbClr val="FF5050"/>
    <a:srgbClr val="009900"/>
    <a:srgbClr val="FF0000"/>
    <a:srgbClr val="FF66CC"/>
    <a:srgbClr val="7A8FBA"/>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autoAdjust="0"/>
    <p:restoredTop sz="94622" autoAdjust="0"/>
  </p:normalViewPr>
  <p:slideViewPr>
    <p:cSldViewPr>
      <p:cViewPr varScale="1">
        <p:scale>
          <a:sx n="77" d="100"/>
          <a:sy n="77" d="100"/>
        </p:scale>
        <p:origin x="980" y="56"/>
      </p:cViewPr>
      <p:guideLst>
        <p:guide orient="horz" pos="3838"/>
        <p:guide pos="76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5" d="100"/>
          <a:sy n="55" d="100"/>
        </p:scale>
        <p:origin x="2453" y="5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edikte Bergkrantz" userId="bb264688-b343-4a1e-ac6e-878ef0455c5a" providerId="ADAL" clId="{3251B7FF-97B7-4F44-9B6A-E40EF52B0732}"/>
    <pc:docChg chg="modSld">
      <pc:chgData name="Benedikte Bergkrantz" userId="bb264688-b343-4a1e-ac6e-878ef0455c5a" providerId="ADAL" clId="{3251B7FF-97B7-4F44-9B6A-E40EF52B0732}" dt="2022-07-27T13:21:57.127" v="13" actId="1076"/>
      <pc:docMkLst>
        <pc:docMk/>
      </pc:docMkLst>
      <pc:sldChg chg="modSp mod">
        <pc:chgData name="Benedikte Bergkrantz" userId="bb264688-b343-4a1e-ac6e-878ef0455c5a" providerId="ADAL" clId="{3251B7FF-97B7-4F44-9B6A-E40EF52B0732}" dt="2022-07-27T13:20:55.377" v="0" actId="1076"/>
        <pc:sldMkLst>
          <pc:docMk/>
          <pc:sldMk cId="296056699" sldId="850"/>
        </pc:sldMkLst>
        <pc:spChg chg="mod">
          <ac:chgData name="Benedikte Bergkrantz" userId="bb264688-b343-4a1e-ac6e-878ef0455c5a" providerId="ADAL" clId="{3251B7FF-97B7-4F44-9B6A-E40EF52B0732}" dt="2022-07-27T13:20:55.377" v="0" actId="1076"/>
          <ac:spMkLst>
            <pc:docMk/>
            <pc:sldMk cId="296056699" sldId="850"/>
            <ac:spMk id="3" creationId="{C2B4CE73-3640-3D44-DEBD-CBED81520ADB}"/>
          </ac:spMkLst>
        </pc:spChg>
      </pc:sldChg>
      <pc:sldChg chg="modSp mod">
        <pc:chgData name="Benedikte Bergkrantz" userId="bb264688-b343-4a1e-ac6e-878ef0455c5a" providerId="ADAL" clId="{3251B7FF-97B7-4F44-9B6A-E40EF52B0732}" dt="2022-07-27T13:21:05.560" v="2" actId="1076"/>
        <pc:sldMkLst>
          <pc:docMk/>
          <pc:sldMk cId="3430755465" sldId="855"/>
        </pc:sldMkLst>
        <pc:spChg chg="mod">
          <ac:chgData name="Benedikte Bergkrantz" userId="bb264688-b343-4a1e-ac6e-878ef0455c5a" providerId="ADAL" clId="{3251B7FF-97B7-4F44-9B6A-E40EF52B0732}" dt="2022-07-27T13:21:02.044" v="1" actId="1076"/>
          <ac:spMkLst>
            <pc:docMk/>
            <pc:sldMk cId="3430755465" sldId="855"/>
            <ac:spMk id="2" creationId="{53E9943D-99E4-AAB6-806A-40B48C540AF6}"/>
          </ac:spMkLst>
        </pc:spChg>
        <pc:spChg chg="mod">
          <ac:chgData name="Benedikte Bergkrantz" userId="bb264688-b343-4a1e-ac6e-878ef0455c5a" providerId="ADAL" clId="{3251B7FF-97B7-4F44-9B6A-E40EF52B0732}" dt="2022-07-27T13:21:05.560" v="2" actId="1076"/>
          <ac:spMkLst>
            <pc:docMk/>
            <pc:sldMk cId="3430755465" sldId="855"/>
            <ac:spMk id="4" creationId="{F1E3DA6C-9090-2E16-CD66-F27C1F0A064F}"/>
          </ac:spMkLst>
        </pc:spChg>
      </pc:sldChg>
      <pc:sldChg chg="modSp mod">
        <pc:chgData name="Benedikte Bergkrantz" userId="bb264688-b343-4a1e-ac6e-878ef0455c5a" providerId="ADAL" clId="{3251B7FF-97B7-4F44-9B6A-E40EF52B0732}" dt="2022-07-27T13:21:14.777" v="4" actId="1076"/>
        <pc:sldMkLst>
          <pc:docMk/>
          <pc:sldMk cId="1271671318" sldId="856"/>
        </pc:sldMkLst>
        <pc:spChg chg="mod">
          <ac:chgData name="Benedikte Bergkrantz" userId="bb264688-b343-4a1e-ac6e-878ef0455c5a" providerId="ADAL" clId="{3251B7FF-97B7-4F44-9B6A-E40EF52B0732}" dt="2022-07-27T13:21:11.577" v="3" actId="1076"/>
          <ac:spMkLst>
            <pc:docMk/>
            <pc:sldMk cId="1271671318" sldId="856"/>
            <ac:spMk id="2" creationId="{6AD7FC41-16DE-54FA-8229-5CA6143609B6}"/>
          </ac:spMkLst>
        </pc:spChg>
        <pc:spChg chg="mod">
          <ac:chgData name="Benedikte Bergkrantz" userId="bb264688-b343-4a1e-ac6e-878ef0455c5a" providerId="ADAL" clId="{3251B7FF-97B7-4F44-9B6A-E40EF52B0732}" dt="2022-07-27T13:21:14.777" v="4" actId="1076"/>
          <ac:spMkLst>
            <pc:docMk/>
            <pc:sldMk cId="1271671318" sldId="856"/>
            <ac:spMk id="3" creationId="{668E481F-EA88-AEF6-0E83-3DC4E689DF97}"/>
          </ac:spMkLst>
        </pc:spChg>
      </pc:sldChg>
      <pc:sldChg chg="modSp mod">
        <pc:chgData name="Benedikte Bergkrantz" userId="bb264688-b343-4a1e-ac6e-878ef0455c5a" providerId="ADAL" clId="{3251B7FF-97B7-4F44-9B6A-E40EF52B0732}" dt="2022-07-27T13:21:28.976" v="7" actId="1076"/>
        <pc:sldMkLst>
          <pc:docMk/>
          <pc:sldMk cId="2098200917" sldId="857"/>
        </pc:sldMkLst>
        <pc:spChg chg="mod">
          <ac:chgData name="Benedikte Bergkrantz" userId="bb264688-b343-4a1e-ac6e-878ef0455c5a" providerId="ADAL" clId="{3251B7FF-97B7-4F44-9B6A-E40EF52B0732}" dt="2022-07-27T13:21:28.976" v="7" actId="1076"/>
          <ac:spMkLst>
            <pc:docMk/>
            <pc:sldMk cId="2098200917" sldId="857"/>
            <ac:spMk id="2" creationId="{5447A546-0895-BE44-D740-A4617EED1449}"/>
          </ac:spMkLst>
        </pc:spChg>
        <pc:spChg chg="mod">
          <ac:chgData name="Benedikte Bergkrantz" userId="bb264688-b343-4a1e-ac6e-878ef0455c5a" providerId="ADAL" clId="{3251B7FF-97B7-4F44-9B6A-E40EF52B0732}" dt="2022-07-27T13:21:25.410" v="6" actId="2710"/>
          <ac:spMkLst>
            <pc:docMk/>
            <pc:sldMk cId="2098200917" sldId="857"/>
            <ac:spMk id="4" creationId="{51D6403D-41FE-19D0-68FE-49053298EAEA}"/>
          </ac:spMkLst>
        </pc:spChg>
      </pc:sldChg>
      <pc:sldChg chg="modSp mod">
        <pc:chgData name="Benedikte Bergkrantz" userId="bb264688-b343-4a1e-ac6e-878ef0455c5a" providerId="ADAL" clId="{3251B7FF-97B7-4F44-9B6A-E40EF52B0732}" dt="2022-07-27T13:21:38.860" v="9" actId="1076"/>
        <pc:sldMkLst>
          <pc:docMk/>
          <pc:sldMk cId="4039714775" sldId="860"/>
        </pc:sldMkLst>
        <pc:spChg chg="mod">
          <ac:chgData name="Benedikte Bergkrantz" userId="bb264688-b343-4a1e-ac6e-878ef0455c5a" providerId="ADAL" clId="{3251B7FF-97B7-4F44-9B6A-E40EF52B0732}" dt="2022-07-27T13:21:36.194" v="8" actId="1076"/>
          <ac:spMkLst>
            <pc:docMk/>
            <pc:sldMk cId="4039714775" sldId="860"/>
            <ac:spMk id="2" creationId="{AC7D5D5F-E747-30E3-D064-ECF7BBFA4DC8}"/>
          </ac:spMkLst>
        </pc:spChg>
        <pc:spChg chg="mod">
          <ac:chgData name="Benedikte Bergkrantz" userId="bb264688-b343-4a1e-ac6e-878ef0455c5a" providerId="ADAL" clId="{3251B7FF-97B7-4F44-9B6A-E40EF52B0732}" dt="2022-07-27T13:21:38.860" v="9" actId="1076"/>
          <ac:spMkLst>
            <pc:docMk/>
            <pc:sldMk cId="4039714775" sldId="860"/>
            <ac:spMk id="4" creationId="{52B6F511-C428-0D79-AA0F-52DDF8CF9464}"/>
          </ac:spMkLst>
        </pc:spChg>
      </pc:sldChg>
      <pc:sldChg chg="modSp mod">
        <pc:chgData name="Benedikte Bergkrantz" userId="bb264688-b343-4a1e-ac6e-878ef0455c5a" providerId="ADAL" clId="{3251B7FF-97B7-4F44-9B6A-E40EF52B0732}" dt="2022-07-27T13:21:57.127" v="13" actId="1076"/>
        <pc:sldMkLst>
          <pc:docMk/>
          <pc:sldMk cId="4112821471" sldId="861"/>
        </pc:sldMkLst>
        <pc:spChg chg="mod">
          <ac:chgData name="Benedikte Bergkrantz" userId="bb264688-b343-4a1e-ac6e-878ef0455c5a" providerId="ADAL" clId="{3251B7FF-97B7-4F44-9B6A-E40EF52B0732}" dt="2022-07-27T13:21:57.127" v="13" actId="1076"/>
          <ac:spMkLst>
            <pc:docMk/>
            <pc:sldMk cId="4112821471" sldId="861"/>
            <ac:spMk id="2" creationId="{4E295092-6355-2346-4E8C-98ECFC2A3598}"/>
          </ac:spMkLst>
        </pc:spChg>
        <pc:spChg chg="mod">
          <ac:chgData name="Benedikte Bergkrantz" userId="bb264688-b343-4a1e-ac6e-878ef0455c5a" providerId="ADAL" clId="{3251B7FF-97B7-4F44-9B6A-E40EF52B0732}" dt="2022-07-27T13:21:46.093" v="11" actId="1076"/>
          <ac:spMkLst>
            <pc:docMk/>
            <pc:sldMk cId="4112821471" sldId="861"/>
            <ac:spMk id="4" creationId="{4225A4DC-4BE2-A57A-9F83-3EB67D8CB4D3}"/>
          </ac:spMkLst>
        </pc:spChg>
      </pc:sldChg>
    </pc:docChg>
  </pc:docChgLst>
  <pc:docChgLst>
    <pc:chgData name="Andreas Bæksgaard Kotzareis" userId="66734be1-5795-40c6-be49-ecb929f3ccea" providerId="ADAL" clId="{79604FFE-B340-45CD-9C01-FE0241385C15}"/>
    <pc:docChg chg="modSld">
      <pc:chgData name="Andreas Bæksgaard Kotzareis" userId="66734be1-5795-40c6-be49-ecb929f3ccea" providerId="ADAL" clId="{79604FFE-B340-45CD-9C01-FE0241385C15}" dt="2022-07-26T12:04:58.106" v="62" actId="1076"/>
      <pc:docMkLst>
        <pc:docMk/>
      </pc:docMkLst>
      <pc:sldChg chg="modSp mod">
        <pc:chgData name="Andreas Bæksgaard Kotzareis" userId="66734be1-5795-40c6-be49-ecb929f3ccea" providerId="ADAL" clId="{79604FFE-B340-45CD-9C01-FE0241385C15}" dt="2022-07-26T12:01:31.769" v="9" actId="465"/>
        <pc:sldMkLst>
          <pc:docMk/>
          <pc:sldMk cId="2630958869" sldId="838"/>
        </pc:sldMkLst>
        <pc:spChg chg="mod">
          <ac:chgData name="Andreas Bæksgaard Kotzareis" userId="66734be1-5795-40c6-be49-ecb929f3ccea" providerId="ADAL" clId="{79604FFE-B340-45CD-9C01-FE0241385C15}" dt="2022-07-26T12:01:31.769" v="9" actId="465"/>
          <ac:spMkLst>
            <pc:docMk/>
            <pc:sldMk cId="2630958869" sldId="838"/>
            <ac:spMk id="5" creationId="{0C33F1E7-AFB6-52F4-65B7-58B2CD49C6B6}"/>
          </ac:spMkLst>
        </pc:spChg>
      </pc:sldChg>
      <pc:sldChg chg="modSp mod">
        <pc:chgData name="Andreas Bæksgaard Kotzareis" userId="66734be1-5795-40c6-be49-ecb929f3ccea" providerId="ADAL" clId="{79604FFE-B340-45CD-9C01-FE0241385C15}" dt="2022-07-26T12:04:58.106" v="62" actId="1076"/>
        <pc:sldMkLst>
          <pc:docMk/>
          <pc:sldMk cId="3215235545" sldId="839"/>
        </pc:sldMkLst>
        <pc:spChg chg="mod">
          <ac:chgData name="Andreas Bæksgaard Kotzareis" userId="66734be1-5795-40c6-be49-ecb929f3ccea" providerId="ADAL" clId="{79604FFE-B340-45CD-9C01-FE0241385C15}" dt="2022-07-26T12:04:58.106" v="62" actId="1076"/>
          <ac:spMkLst>
            <pc:docMk/>
            <pc:sldMk cId="3215235545" sldId="839"/>
            <ac:spMk id="3" creationId="{EE3DDD26-5BAD-AF96-1852-2610043469B3}"/>
          </ac:spMkLst>
        </pc:spChg>
        <pc:spChg chg="mod">
          <ac:chgData name="Andreas Bæksgaard Kotzareis" userId="66734be1-5795-40c6-be49-ecb929f3ccea" providerId="ADAL" clId="{79604FFE-B340-45CD-9C01-FE0241385C15}" dt="2022-07-26T12:01:40.080" v="10" actId="255"/>
          <ac:spMkLst>
            <pc:docMk/>
            <pc:sldMk cId="3215235545" sldId="839"/>
            <ac:spMk id="4" creationId="{485C1A71-D635-87C3-7B21-722F9B19F8E0}"/>
          </ac:spMkLst>
        </pc:spChg>
      </pc:sldChg>
      <pc:sldChg chg="modSp mod">
        <pc:chgData name="Andreas Bæksgaard Kotzareis" userId="66734be1-5795-40c6-be49-ecb929f3ccea" providerId="ADAL" clId="{79604FFE-B340-45CD-9C01-FE0241385C15}" dt="2022-07-26T12:04:52.771" v="60" actId="1076"/>
        <pc:sldMkLst>
          <pc:docMk/>
          <pc:sldMk cId="1845951919" sldId="840"/>
        </pc:sldMkLst>
        <pc:spChg chg="mod">
          <ac:chgData name="Andreas Bæksgaard Kotzareis" userId="66734be1-5795-40c6-be49-ecb929f3ccea" providerId="ADAL" clId="{79604FFE-B340-45CD-9C01-FE0241385C15}" dt="2022-07-26T12:04:52.771" v="60" actId="1076"/>
          <ac:spMkLst>
            <pc:docMk/>
            <pc:sldMk cId="1845951919" sldId="840"/>
            <ac:spMk id="3" creationId="{95E26204-B29B-3981-B48B-AACB05CFE128}"/>
          </ac:spMkLst>
        </pc:spChg>
        <pc:spChg chg="mod">
          <ac:chgData name="Andreas Bæksgaard Kotzareis" userId="66734be1-5795-40c6-be49-ecb929f3ccea" providerId="ADAL" clId="{79604FFE-B340-45CD-9C01-FE0241385C15}" dt="2022-07-26T12:01:44.009" v="11" actId="255"/>
          <ac:spMkLst>
            <pc:docMk/>
            <pc:sldMk cId="1845951919" sldId="840"/>
            <ac:spMk id="4" creationId="{64D49FA5-51D8-8348-A554-5DCBA39D700B}"/>
          </ac:spMkLst>
        </pc:spChg>
      </pc:sldChg>
      <pc:sldChg chg="modSp mod">
        <pc:chgData name="Andreas Bæksgaard Kotzareis" userId="66734be1-5795-40c6-be49-ecb929f3ccea" providerId="ADAL" clId="{79604FFE-B340-45CD-9C01-FE0241385C15}" dt="2022-07-26T12:01:51.370" v="14" actId="20577"/>
        <pc:sldMkLst>
          <pc:docMk/>
          <pc:sldMk cId="3223216309" sldId="841"/>
        </pc:sldMkLst>
        <pc:spChg chg="mod">
          <ac:chgData name="Andreas Bæksgaard Kotzareis" userId="66734be1-5795-40c6-be49-ecb929f3ccea" providerId="ADAL" clId="{79604FFE-B340-45CD-9C01-FE0241385C15}" dt="2022-07-26T12:01:51.370" v="14" actId="20577"/>
          <ac:spMkLst>
            <pc:docMk/>
            <pc:sldMk cId="3223216309" sldId="841"/>
            <ac:spMk id="4" creationId="{B56CFA1E-6E53-91D1-69DC-1CAA0695C89B}"/>
          </ac:spMkLst>
        </pc:spChg>
      </pc:sldChg>
      <pc:sldChg chg="modSp mod">
        <pc:chgData name="Andreas Bæksgaard Kotzareis" userId="66734be1-5795-40c6-be49-ecb929f3ccea" providerId="ADAL" clId="{79604FFE-B340-45CD-9C01-FE0241385C15}" dt="2022-07-26T12:01:58.847" v="16" actId="1076"/>
        <pc:sldMkLst>
          <pc:docMk/>
          <pc:sldMk cId="2481075544" sldId="842"/>
        </pc:sldMkLst>
        <pc:spChg chg="mod">
          <ac:chgData name="Andreas Bæksgaard Kotzareis" userId="66734be1-5795-40c6-be49-ecb929f3ccea" providerId="ADAL" clId="{79604FFE-B340-45CD-9C01-FE0241385C15}" dt="2022-07-26T12:01:58.847" v="16" actId="1076"/>
          <ac:spMkLst>
            <pc:docMk/>
            <pc:sldMk cId="2481075544" sldId="842"/>
            <ac:spMk id="4" creationId="{2BF4F5FA-167C-410A-8B14-5033A8F9BA99}"/>
          </ac:spMkLst>
        </pc:spChg>
      </pc:sldChg>
      <pc:sldChg chg="modSp mod">
        <pc:chgData name="Andreas Bæksgaard Kotzareis" userId="66734be1-5795-40c6-be49-ecb929f3ccea" providerId="ADAL" clId="{79604FFE-B340-45CD-9C01-FE0241385C15}" dt="2022-07-26T12:02:06.969" v="18" actId="1076"/>
        <pc:sldMkLst>
          <pc:docMk/>
          <pc:sldMk cId="124898897" sldId="843"/>
        </pc:sldMkLst>
        <pc:spChg chg="mod">
          <ac:chgData name="Andreas Bæksgaard Kotzareis" userId="66734be1-5795-40c6-be49-ecb929f3ccea" providerId="ADAL" clId="{79604FFE-B340-45CD-9C01-FE0241385C15}" dt="2022-07-26T12:02:06.969" v="18" actId="1076"/>
          <ac:spMkLst>
            <pc:docMk/>
            <pc:sldMk cId="124898897" sldId="843"/>
            <ac:spMk id="4" creationId="{31B5B625-ED60-7E3F-97D2-CA910FCC40D7}"/>
          </ac:spMkLst>
        </pc:spChg>
      </pc:sldChg>
      <pc:sldChg chg="modSp mod">
        <pc:chgData name="Andreas Bæksgaard Kotzareis" userId="66734be1-5795-40c6-be49-ecb929f3ccea" providerId="ADAL" clId="{79604FFE-B340-45CD-9C01-FE0241385C15}" dt="2022-07-26T12:04:42.648" v="58" actId="1076"/>
        <pc:sldMkLst>
          <pc:docMk/>
          <pc:sldMk cId="1751338942" sldId="844"/>
        </pc:sldMkLst>
        <pc:spChg chg="mod">
          <ac:chgData name="Andreas Bæksgaard Kotzareis" userId="66734be1-5795-40c6-be49-ecb929f3ccea" providerId="ADAL" clId="{79604FFE-B340-45CD-9C01-FE0241385C15}" dt="2022-07-26T12:04:42.648" v="58" actId="1076"/>
          <ac:spMkLst>
            <pc:docMk/>
            <pc:sldMk cId="1751338942" sldId="844"/>
            <ac:spMk id="3" creationId="{1B31D3F6-18B8-5C0B-0108-7EF4810F2966}"/>
          </ac:spMkLst>
        </pc:spChg>
        <pc:spChg chg="mod">
          <ac:chgData name="Andreas Bæksgaard Kotzareis" userId="66734be1-5795-40c6-be49-ecb929f3ccea" providerId="ADAL" clId="{79604FFE-B340-45CD-9C01-FE0241385C15}" dt="2022-07-26T12:02:11.121" v="19" actId="255"/>
          <ac:spMkLst>
            <pc:docMk/>
            <pc:sldMk cId="1751338942" sldId="844"/>
            <ac:spMk id="5" creationId="{CFC664A1-6BFA-0580-1541-4EA055DBD3F6}"/>
          </ac:spMkLst>
        </pc:spChg>
      </pc:sldChg>
      <pc:sldChg chg="modSp mod">
        <pc:chgData name="Andreas Bæksgaard Kotzareis" userId="66734be1-5795-40c6-be49-ecb929f3ccea" providerId="ADAL" clId="{79604FFE-B340-45CD-9C01-FE0241385C15}" dt="2022-07-26T12:04:35.649" v="56" actId="1076"/>
        <pc:sldMkLst>
          <pc:docMk/>
          <pc:sldMk cId="2166804790" sldId="845"/>
        </pc:sldMkLst>
        <pc:spChg chg="mod">
          <ac:chgData name="Andreas Bæksgaard Kotzareis" userId="66734be1-5795-40c6-be49-ecb929f3ccea" providerId="ADAL" clId="{79604FFE-B340-45CD-9C01-FE0241385C15}" dt="2022-07-26T12:04:35.649" v="56" actId="1076"/>
          <ac:spMkLst>
            <pc:docMk/>
            <pc:sldMk cId="2166804790" sldId="845"/>
            <ac:spMk id="3" creationId="{22093DD0-13D6-B95A-C000-2A0EA0D02BFF}"/>
          </ac:spMkLst>
        </pc:spChg>
        <pc:spChg chg="mod">
          <ac:chgData name="Andreas Bæksgaard Kotzareis" userId="66734be1-5795-40c6-be49-ecb929f3ccea" providerId="ADAL" clId="{79604FFE-B340-45CD-9C01-FE0241385C15}" dt="2022-07-26T12:02:17.995" v="21" actId="20577"/>
          <ac:spMkLst>
            <pc:docMk/>
            <pc:sldMk cId="2166804790" sldId="845"/>
            <ac:spMk id="4" creationId="{C4944B1A-4459-FE02-91AD-BD5A626E4E38}"/>
          </ac:spMkLst>
        </pc:spChg>
      </pc:sldChg>
      <pc:sldChg chg="modSp mod">
        <pc:chgData name="Andreas Bæksgaard Kotzareis" userId="66734be1-5795-40c6-be49-ecb929f3ccea" providerId="ADAL" clId="{79604FFE-B340-45CD-9C01-FE0241385C15}" dt="2022-07-26T12:04:31.478" v="55" actId="1076"/>
        <pc:sldMkLst>
          <pc:docMk/>
          <pc:sldMk cId="1793724396" sldId="846"/>
        </pc:sldMkLst>
        <pc:spChg chg="mod">
          <ac:chgData name="Andreas Bæksgaard Kotzareis" userId="66734be1-5795-40c6-be49-ecb929f3ccea" providerId="ADAL" clId="{79604FFE-B340-45CD-9C01-FE0241385C15}" dt="2022-07-26T12:04:31.478" v="55" actId="1076"/>
          <ac:spMkLst>
            <pc:docMk/>
            <pc:sldMk cId="1793724396" sldId="846"/>
            <ac:spMk id="3" creationId="{14F35415-B46D-C9CA-95A4-3FAE6109F59D}"/>
          </ac:spMkLst>
        </pc:spChg>
        <pc:spChg chg="mod">
          <ac:chgData name="Andreas Bæksgaard Kotzareis" userId="66734be1-5795-40c6-be49-ecb929f3ccea" providerId="ADAL" clId="{79604FFE-B340-45CD-9C01-FE0241385C15}" dt="2022-07-26T12:02:22.789" v="22" actId="255"/>
          <ac:spMkLst>
            <pc:docMk/>
            <pc:sldMk cId="1793724396" sldId="846"/>
            <ac:spMk id="4" creationId="{35730BBC-BD13-1939-113E-6A722FD10672}"/>
          </ac:spMkLst>
        </pc:spChg>
      </pc:sldChg>
      <pc:sldChg chg="modSp mod">
        <pc:chgData name="Andreas Bæksgaard Kotzareis" userId="66734be1-5795-40c6-be49-ecb929f3ccea" providerId="ADAL" clId="{79604FFE-B340-45CD-9C01-FE0241385C15}" dt="2022-07-26T12:03:03.109" v="33" actId="1076"/>
        <pc:sldMkLst>
          <pc:docMk/>
          <pc:sldMk cId="1314951323" sldId="847"/>
        </pc:sldMkLst>
        <pc:spChg chg="mod">
          <ac:chgData name="Andreas Bæksgaard Kotzareis" userId="66734be1-5795-40c6-be49-ecb929f3ccea" providerId="ADAL" clId="{79604FFE-B340-45CD-9C01-FE0241385C15}" dt="2022-07-26T12:03:03.109" v="33" actId="1076"/>
          <ac:spMkLst>
            <pc:docMk/>
            <pc:sldMk cId="1314951323" sldId="847"/>
            <ac:spMk id="4" creationId="{A21B3BDD-940A-BA6E-E851-7752638387B7}"/>
          </ac:spMkLst>
        </pc:spChg>
      </pc:sldChg>
      <pc:sldChg chg="modSp mod">
        <pc:chgData name="Andreas Bæksgaard Kotzareis" userId="66734be1-5795-40c6-be49-ecb929f3ccea" providerId="ADAL" clId="{79604FFE-B340-45CD-9C01-FE0241385C15}" dt="2022-07-26T12:03:19.564" v="38" actId="1076"/>
        <pc:sldMkLst>
          <pc:docMk/>
          <pc:sldMk cId="804706636" sldId="848"/>
        </pc:sldMkLst>
        <pc:spChg chg="mod">
          <ac:chgData name="Andreas Bæksgaard Kotzareis" userId="66734be1-5795-40c6-be49-ecb929f3ccea" providerId="ADAL" clId="{79604FFE-B340-45CD-9C01-FE0241385C15}" dt="2022-07-26T12:03:19.564" v="38" actId="1076"/>
          <ac:spMkLst>
            <pc:docMk/>
            <pc:sldMk cId="804706636" sldId="848"/>
            <ac:spMk id="4" creationId="{DF7EC208-5DD6-2C8C-C692-30BF8A24329C}"/>
          </ac:spMkLst>
        </pc:spChg>
      </pc:sldChg>
      <pc:sldChg chg="modSp mod">
        <pc:chgData name="Andreas Bæksgaard Kotzareis" userId="66734be1-5795-40c6-be49-ecb929f3ccea" providerId="ADAL" clId="{79604FFE-B340-45CD-9C01-FE0241385C15}" dt="2022-07-26T12:03:25.448" v="40" actId="1076"/>
        <pc:sldMkLst>
          <pc:docMk/>
          <pc:sldMk cId="2327351846" sldId="849"/>
        </pc:sldMkLst>
        <pc:spChg chg="mod">
          <ac:chgData name="Andreas Bæksgaard Kotzareis" userId="66734be1-5795-40c6-be49-ecb929f3ccea" providerId="ADAL" clId="{79604FFE-B340-45CD-9C01-FE0241385C15}" dt="2022-07-26T12:03:25.448" v="40" actId="1076"/>
          <ac:spMkLst>
            <pc:docMk/>
            <pc:sldMk cId="2327351846" sldId="849"/>
            <ac:spMk id="4" creationId="{28E70291-0B71-9E5B-A1FB-157E76D07DD9}"/>
          </ac:spMkLst>
        </pc:spChg>
      </pc:sldChg>
      <pc:sldChg chg="modSp mod">
        <pc:chgData name="Andreas Bæksgaard Kotzareis" userId="66734be1-5795-40c6-be49-ecb929f3ccea" providerId="ADAL" clId="{79604FFE-B340-45CD-9C01-FE0241385C15}" dt="2022-07-26T12:03:13.493" v="36" actId="1076"/>
        <pc:sldMkLst>
          <pc:docMk/>
          <pc:sldMk cId="296056699" sldId="850"/>
        </pc:sldMkLst>
        <pc:spChg chg="mod">
          <ac:chgData name="Andreas Bæksgaard Kotzareis" userId="66734be1-5795-40c6-be49-ecb929f3ccea" providerId="ADAL" clId="{79604FFE-B340-45CD-9C01-FE0241385C15}" dt="2022-07-26T12:03:13.493" v="36" actId="1076"/>
          <ac:spMkLst>
            <pc:docMk/>
            <pc:sldMk cId="296056699" sldId="850"/>
            <ac:spMk id="4" creationId="{B50F548A-08D6-ABFD-94F9-9B1139DD2D90}"/>
          </ac:spMkLst>
        </pc:spChg>
      </pc:sldChg>
      <pc:sldChg chg="modSp mod">
        <pc:chgData name="Andreas Bæksgaard Kotzareis" userId="66734be1-5795-40c6-be49-ecb929f3ccea" providerId="ADAL" clId="{79604FFE-B340-45CD-9C01-FE0241385C15}" dt="2022-07-26T12:02:40.238" v="28" actId="1076"/>
        <pc:sldMkLst>
          <pc:docMk/>
          <pc:sldMk cId="1360923909" sldId="851"/>
        </pc:sldMkLst>
        <pc:spChg chg="mod">
          <ac:chgData name="Andreas Bæksgaard Kotzareis" userId="66734be1-5795-40c6-be49-ecb929f3ccea" providerId="ADAL" clId="{79604FFE-B340-45CD-9C01-FE0241385C15}" dt="2022-07-26T12:02:40.238" v="28" actId="1076"/>
          <ac:spMkLst>
            <pc:docMk/>
            <pc:sldMk cId="1360923909" sldId="851"/>
            <ac:spMk id="4" creationId="{1C5F1ED9-468D-E283-A914-668099F7D23A}"/>
          </ac:spMkLst>
        </pc:spChg>
      </pc:sldChg>
      <pc:sldChg chg="modSp mod">
        <pc:chgData name="Andreas Bæksgaard Kotzareis" userId="66734be1-5795-40c6-be49-ecb929f3ccea" providerId="ADAL" clId="{79604FFE-B340-45CD-9C01-FE0241385C15}" dt="2022-07-26T12:04:23.898" v="53" actId="1076"/>
        <pc:sldMkLst>
          <pc:docMk/>
          <pc:sldMk cId="2839762346" sldId="852"/>
        </pc:sldMkLst>
        <pc:spChg chg="mod">
          <ac:chgData name="Andreas Bæksgaard Kotzareis" userId="66734be1-5795-40c6-be49-ecb929f3ccea" providerId="ADAL" clId="{79604FFE-B340-45CD-9C01-FE0241385C15}" dt="2022-07-26T12:04:23.898" v="53" actId="1076"/>
          <ac:spMkLst>
            <pc:docMk/>
            <pc:sldMk cId="2839762346" sldId="852"/>
            <ac:spMk id="5" creationId="{9AD49F91-9E73-6D8F-03E0-2D29B6B21AD9}"/>
          </ac:spMkLst>
        </pc:spChg>
        <pc:spChg chg="mod">
          <ac:chgData name="Andreas Bæksgaard Kotzareis" userId="66734be1-5795-40c6-be49-ecb929f3ccea" providerId="ADAL" clId="{79604FFE-B340-45CD-9C01-FE0241385C15}" dt="2022-07-26T12:02:33.076" v="26" actId="20577"/>
          <ac:spMkLst>
            <pc:docMk/>
            <pc:sldMk cId="2839762346" sldId="852"/>
            <ac:spMk id="7" creationId="{747CAC59-A7D5-422B-1B8E-F0D672269DE0}"/>
          </ac:spMkLst>
        </pc:spChg>
      </pc:sldChg>
      <pc:sldChg chg="modSp mod">
        <pc:chgData name="Andreas Bæksgaard Kotzareis" userId="66734be1-5795-40c6-be49-ecb929f3ccea" providerId="ADAL" clId="{79604FFE-B340-45CD-9C01-FE0241385C15}" dt="2022-07-26T12:04:18.380" v="52" actId="1035"/>
        <pc:sldMkLst>
          <pc:docMk/>
          <pc:sldMk cId="3960718586" sldId="854"/>
        </pc:sldMkLst>
        <pc:spChg chg="mod">
          <ac:chgData name="Andreas Bæksgaard Kotzareis" userId="66734be1-5795-40c6-be49-ecb929f3ccea" providerId="ADAL" clId="{79604FFE-B340-45CD-9C01-FE0241385C15}" dt="2022-07-26T12:04:18.380" v="52" actId="1035"/>
          <ac:spMkLst>
            <pc:docMk/>
            <pc:sldMk cId="3960718586" sldId="854"/>
            <ac:spMk id="3" creationId="{DC17FD8A-B149-5D8F-EFAD-A49FACF2E74F}"/>
          </ac:spMkLst>
        </pc:spChg>
      </pc:sldChg>
      <pc:sldChg chg="modSp mod">
        <pc:chgData name="Andreas Bæksgaard Kotzareis" userId="66734be1-5795-40c6-be49-ecb929f3ccea" providerId="ADAL" clId="{79604FFE-B340-45CD-9C01-FE0241385C15}" dt="2022-07-26T12:03:29.954" v="41" actId="255"/>
        <pc:sldMkLst>
          <pc:docMk/>
          <pc:sldMk cId="3430755465" sldId="855"/>
        </pc:sldMkLst>
        <pc:spChg chg="mod">
          <ac:chgData name="Andreas Bæksgaard Kotzareis" userId="66734be1-5795-40c6-be49-ecb929f3ccea" providerId="ADAL" clId="{79604FFE-B340-45CD-9C01-FE0241385C15}" dt="2022-07-26T12:03:29.954" v="41" actId="255"/>
          <ac:spMkLst>
            <pc:docMk/>
            <pc:sldMk cId="3430755465" sldId="855"/>
            <ac:spMk id="4" creationId="{F1E3DA6C-9090-2E16-CD66-F27C1F0A064F}"/>
          </ac:spMkLst>
        </pc:spChg>
      </pc:sldChg>
      <pc:sldChg chg="modSp mod">
        <pc:chgData name="Andreas Bæksgaard Kotzareis" userId="66734be1-5795-40c6-be49-ecb929f3ccea" providerId="ADAL" clId="{79604FFE-B340-45CD-9C01-FE0241385C15}" dt="2022-07-26T12:03:37.903" v="44" actId="404"/>
        <pc:sldMkLst>
          <pc:docMk/>
          <pc:sldMk cId="1271671318" sldId="856"/>
        </pc:sldMkLst>
        <pc:spChg chg="mod">
          <ac:chgData name="Andreas Bæksgaard Kotzareis" userId="66734be1-5795-40c6-be49-ecb929f3ccea" providerId="ADAL" clId="{79604FFE-B340-45CD-9C01-FE0241385C15}" dt="2022-07-26T12:03:37.903" v="44" actId="404"/>
          <ac:spMkLst>
            <pc:docMk/>
            <pc:sldMk cId="1271671318" sldId="856"/>
            <ac:spMk id="3" creationId="{668E481F-EA88-AEF6-0E83-3DC4E689DF97}"/>
          </ac:spMkLst>
        </pc:spChg>
      </pc:sldChg>
      <pc:sldChg chg="modSp mod">
        <pc:chgData name="Andreas Bæksgaard Kotzareis" userId="66734be1-5795-40c6-be49-ecb929f3ccea" providerId="ADAL" clId="{79604FFE-B340-45CD-9C01-FE0241385C15}" dt="2022-07-26T12:03:43.345" v="45" actId="255"/>
        <pc:sldMkLst>
          <pc:docMk/>
          <pc:sldMk cId="2098200917" sldId="857"/>
        </pc:sldMkLst>
        <pc:spChg chg="mod">
          <ac:chgData name="Andreas Bæksgaard Kotzareis" userId="66734be1-5795-40c6-be49-ecb929f3ccea" providerId="ADAL" clId="{79604FFE-B340-45CD-9C01-FE0241385C15}" dt="2022-07-26T12:03:43.345" v="45" actId="255"/>
          <ac:spMkLst>
            <pc:docMk/>
            <pc:sldMk cId="2098200917" sldId="857"/>
            <ac:spMk id="4" creationId="{51D6403D-41FE-19D0-68FE-49053298EAEA}"/>
          </ac:spMkLst>
        </pc:spChg>
      </pc:sldChg>
      <pc:sldChg chg="modSp mod">
        <pc:chgData name="Andreas Bæksgaard Kotzareis" userId="66734be1-5795-40c6-be49-ecb929f3ccea" providerId="ADAL" clId="{79604FFE-B340-45CD-9C01-FE0241385C15}" dt="2022-07-26T12:03:52.988" v="49" actId="20577"/>
        <pc:sldMkLst>
          <pc:docMk/>
          <pc:sldMk cId="4128358778" sldId="858"/>
        </pc:sldMkLst>
        <pc:spChg chg="mod">
          <ac:chgData name="Andreas Bæksgaard Kotzareis" userId="66734be1-5795-40c6-be49-ecb929f3ccea" providerId="ADAL" clId="{79604FFE-B340-45CD-9C01-FE0241385C15}" dt="2022-07-26T12:03:52.988" v="49" actId="20577"/>
          <ac:spMkLst>
            <pc:docMk/>
            <pc:sldMk cId="4128358778" sldId="858"/>
            <ac:spMk id="4" creationId="{D2733E58-3A15-D93E-36E8-55EAD102780B}"/>
          </ac:spMkLst>
        </pc:spChg>
      </pc:sldChg>
      <pc:sldChg chg="modSp mod">
        <pc:chgData name="Andreas Bæksgaard Kotzareis" userId="66734be1-5795-40c6-be49-ecb929f3ccea" providerId="ADAL" clId="{79604FFE-B340-45CD-9C01-FE0241385C15}" dt="2022-07-26T12:04:05.293" v="50" actId="255"/>
        <pc:sldMkLst>
          <pc:docMk/>
          <pc:sldMk cId="4112821471" sldId="861"/>
        </pc:sldMkLst>
        <pc:spChg chg="mod">
          <ac:chgData name="Andreas Bæksgaard Kotzareis" userId="66734be1-5795-40c6-be49-ecb929f3ccea" providerId="ADAL" clId="{79604FFE-B340-45CD-9C01-FE0241385C15}" dt="2022-07-26T12:04:05.293" v="50" actId="255"/>
          <ac:spMkLst>
            <pc:docMk/>
            <pc:sldMk cId="4112821471" sldId="861"/>
            <ac:spMk id="4" creationId="{4225A4DC-4BE2-A57A-9F83-3EB67D8CB4D3}"/>
          </ac:spMkLst>
        </pc:spChg>
      </pc:sldChg>
      <pc:sldChg chg="modSp mod">
        <pc:chgData name="Andreas Bæksgaard Kotzareis" userId="66734be1-5795-40c6-be49-ecb929f3ccea" providerId="ADAL" clId="{79604FFE-B340-45CD-9C01-FE0241385C15}" dt="2022-07-26T12:02:51.621" v="29" actId="1076"/>
        <pc:sldMkLst>
          <pc:docMk/>
          <pc:sldMk cId="3176724433" sldId="862"/>
        </pc:sldMkLst>
        <pc:spChg chg="mod">
          <ac:chgData name="Andreas Bæksgaard Kotzareis" userId="66734be1-5795-40c6-be49-ecb929f3ccea" providerId="ADAL" clId="{79604FFE-B340-45CD-9C01-FE0241385C15}" dt="2022-07-26T12:02:51.621" v="29" actId="1076"/>
          <ac:spMkLst>
            <pc:docMk/>
            <pc:sldMk cId="3176724433" sldId="862"/>
            <ac:spMk id="4" creationId="{ED9289FD-D222-374C-5878-AD6C52247223}"/>
          </ac:spMkLst>
        </pc:spChg>
      </pc:sldChg>
      <pc:sldChg chg="modSp mod">
        <pc:chgData name="Andreas Bæksgaard Kotzareis" userId="66734be1-5795-40c6-be49-ecb929f3ccea" providerId="ADAL" clId="{79604FFE-B340-45CD-9C01-FE0241385C15}" dt="2022-07-26T12:02:56.745" v="31" actId="1076"/>
        <pc:sldMkLst>
          <pc:docMk/>
          <pc:sldMk cId="2279424155" sldId="863"/>
        </pc:sldMkLst>
        <pc:spChg chg="mod">
          <ac:chgData name="Andreas Bæksgaard Kotzareis" userId="66734be1-5795-40c6-be49-ecb929f3ccea" providerId="ADAL" clId="{79604FFE-B340-45CD-9C01-FE0241385C15}" dt="2022-07-26T12:02:56.745" v="31" actId="1076"/>
          <ac:spMkLst>
            <pc:docMk/>
            <pc:sldMk cId="2279424155" sldId="863"/>
            <ac:spMk id="4" creationId="{76320CAD-A0D2-C12B-005F-A1D17D1C1E2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136195" name="Rectangle 3"/>
          <p:cNvSpPr>
            <a:spLocks noGrp="1" noChangeArrowheads="1"/>
          </p:cNvSpPr>
          <p:nvPr>
            <p:ph type="dt" sz="quarter"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136196" name="Rectangle 4"/>
          <p:cNvSpPr>
            <a:spLocks noGrp="1" noChangeArrowheads="1"/>
          </p:cNvSpPr>
          <p:nvPr>
            <p:ph type="ftr" sz="quarter" idx="2"/>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136197" name="Rectangle 5"/>
          <p:cNvSpPr>
            <a:spLocks noGrp="1" noChangeArrowheads="1"/>
          </p:cNvSpPr>
          <p:nvPr>
            <p:ph type="sldNum" sz="quarter" idx="3"/>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34B6A0B8-9EB3-4B3D-9968-23E3467E3CD4}" type="slidenum">
              <a:rPr lang="da-DK"/>
              <a:pPr>
                <a:defRPr/>
              </a:pPr>
              <a:t>‹#›</a:t>
            </a:fld>
            <a:endParaRPr lang="da-DK"/>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50179" name="Rectangle 3"/>
          <p:cNvSpPr>
            <a:spLocks noGrp="1" noChangeArrowheads="1"/>
          </p:cNvSpPr>
          <p:nvPr>
            <p:ph type="dt"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297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06890" y="4714956"/>
            <a:ext cx="4983903" cy="4468970"/>
          </a:xfrm>
          <a:prstGeom prst="rect">
            <a:avLst/>
          </a:prstGeom>
          <a:noFill/>
          <a:ln>
            <a:noFill/>
          </a:ln>
          <a:effectLst/>
        </p:spPr>
        <p:txBody>
          <a:bodyPr vert="horz" wrap="square" lIns="91525" tIns="45763" rIns="91525" bIns="45763"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50182" name="Rectangle 6"/>
          <p:cNvSpPr>
            <a:spLocks noGrp="1" noChangeArrowheads="1"/>
          </p:cNvSpPr>
          <p:nvPr>
            <p:ph type="ftr" sz="quarter" idx="4"/>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50183" name="Rectangle 7"/>
          <p:cNvSpPr>
            <a:spLocks noGrp="1" noChangeArrowheads="1"/>
          </p:cNvSpPr>
          <p:nvPr>
            <p:ph type="sldNum" sz="quarter" idx="5"/>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98E43643-EBDB-4162-9EF2-C969BED7B010}" type="slidenum">
              <a:rPr lang="da-DK"/>
              <a:pPr>
                <a:defRPr/>
              </a:pPr>
              <a:t>‹#›</a:t>
            </a:fld>
            <a:endParaRPr lang="da-DK"/>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EA18-EC2D-AB68-7F93-89A7AFD6A9C9}"/>
              </a:ext>
            </a:extLst>
          </p:cNvPr>
          <p:cNvSpPr>
            <a:spLocks noGrp="1"/>
          </p:cNvSpPr>
          <p:nvPr>
            <p:ph type="title"/>
          </p:nvPr>
        </p:nvSpPr>
        <p:spPr/>
        <p:txBody>
          <a:bodyPr/>
          <a:lstStyle>
            <a:lvl1pPr>
              <a:defRPr>
                <a:latin typeface="Gill Sans MT" panose="020B0502020104020203" pitchFamily="34" charset="0"/>
              </a:defRPr>
            </a:lvl1pPr>
          </a:lstStyle>
          <a:p>
            <a:r>
              <a:rPr lang="da-DK" dirty="0"/>
              <a:t>Klik for at redigere titeltypografien i masteren</a:t>
            </a:r>
          </a:p>
        </p:txBody>
      </p:sp>
    </p:spTree>
    <p:extLst>
      <p:ext uri="{BB962C8B-B14F-4D97-AF65-F5344CB8AC3E}">
        <p14:creationId xmlns:p14="http://schemas.microsoft.com/office/powerpoint/2010/main" val="74977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FCE74-DDD5-828D-7582-B7EEF9AA12A4}"/>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D757022-83E1-E367-7083-D4E8965C871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42E6E5E3-F6F6-80C3-0BF5-C3D74C05EA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B1FE55-0A84-2FBF-4415-0ADFA7F4CF22}"/>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6" name="Pladsholder til sidefod 5">
            <a:extLst>
              <a:ext uri="{FF2B5EF4-FFF2-40B4-BE49-F238E27FC236}">
                <a16:creationId xmlns:a16="http://schemas.microsoft.com/office/drawing/2014/main" id="{2BE21E2C-2A7E-9271-14ED-13C1CEACA57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0E51A51-1992-B41A-01FB-753C8A611B02}"/>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45650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111C8-D275-33F5-7CB7-2D23A94DBB76}"/>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26D22F6-BA59-28E1-BC72-7847D37285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9394FC5-4914-46C9-91C4-D614E93F02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417B19B-CBDF-3207-EFA8-A75E2D882300}"/>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6" name="Pladsholder til sidefod 5">
            <a:extLst>
              <a:ext uri="{FF2B5EF4-FFF2-40B4-BE49-F238E27FC236}">
                <a16:creationId xmlns:a16="http://schemas.microsoft.com/office/drawing/2014/main" id="{68298C78-5FE8-2267-ED97-54881A4FA7B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87D83E5-F8E5-F679-E4BA-E5471A695D4C}"/>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085626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4D724-4725-2975-2654-631733ECE8E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4CB978D-13D7-55DB-0ED9-E0721E47E73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3C3EE5-72C5-D575-957D-188F45B42A48}"/>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989B3706-4E0C-1957-DF01-B646ABA075C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C33852-3DC6-3836-503F-A48F4C79CEF9}"/>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613557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F0FCC6D-E824-09BF-57FE-025A310471F5}"/>
              </a:ext>
            </a:extLst>
          </p:cNvPr>
          <p:cNvSpPr>
            <a:spLocks noGrp="1"/>
          </p:cNvSpPr>
          <p:nvPr>
            <p:ph type="title" orient="vert"/>
          </p:nvPr>
        </p:nvSpPr>
        <p:spPr>
          <a:xfrm>
            <a:off x="6543675" y="365125"/>
            <a:ext cx="1971675"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64A407E-9EDC-0855-E008-9D324881116A}"/>
              </a:ext>
            </a:extLst>
          </p:cNvPr>
          <p:cNvSpPr>
            <a:spLocks noGrp="1"/>
          </p:cNvSpPr>
          <p:nvPr>
            <p:ph type="body" orient="vert" idx="1"/>
          </p:nvPr>
        </p:nvSpPr>
        <p:spPr>
          <a:xfrm>
            <a:off x="628650" y="365125"/>
            <a:ext cx="57626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BA52BF-4ACA-A866-A707-DB454041F478}"/>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6FB9EECB-BAB8-C031-4233-76193F0B0B7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40B415-5CEF-AC2B-F622-5D95C7D05CF5}"/>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254221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undertiteltypografien i masteren</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5331D0-875D-70CF-25C6-C2109A828D6B}"/>
              </a:ext>
            </a:extLst>
          </p:cNvPr>
          <p:cNvSpPr>
            <a:spLocks noGrp="1"/>
          </p:cNvSpPr>
          <p:nvPr>
            <p:ph type="title"/>
          </p:nvPr>
        </p:nvSpPr>
        <p:spPr/>
        <p:txBody>
          <a:bodyPr/>
          <a:lstStyle/>
          <a:p>
            <a:r>
              <a:rPr lang="da-DK"/>
              <a:t>Klik for at redigere titeltypografien i masteren</a:t>
            </a:r>
          </a:p>
        </p:txBody>
      </p:sp>
    </p:spTree>
    <p:extLst>
      <p:ext uri="{BB962C8B-B14F-4D97-AF65-F5344CB8AC3E}">
        <p14:creationId xmlns:p14="http://schemas.microsoft.com/office/powerpoint/2010/main" val="2346199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EB831-FB98-62BC-77C3-080073C3466E}"/>
              </a:ext>
            </a:extLst>
          </p:cNvPr>
          <p:cNvSpPr>
            <a:spLocks noGrp="1"/>
          </p:cNvSpPr>
          <p:nvPr>
            <p:ph type="ctrTitle"/>
          </p:nvPr>
        </p:nvSpPr>
        <p:spPr>
          <a:xfrm>
            <a:off x="1143000" y="1122363"/>
            <a:ext cx="6858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2F1B37E5-69A0-F60E-073C-3680D78C15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5FAFC7F-8A45-178B-D0B2-4018BD40BFA7}"/>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78A4C90A-7800-C355-249D-479DA73A24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DA23EA-401B-D95B-2232-72B308C44377}"/>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3391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8CC76-F76F-ABD8-FF85-0CADB625628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3C5A89B-417B-092D-6405-EF1ED7BBBD8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717331-6715-DCD5-9C8D-C83CB9BBEF87}"/>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9951A385-4F7F-246D-8693-1C3519EB0E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181E63A-8B2C-872C-FA5F-5FD7C43BF099}"/>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93522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9FF29-F489-D08D-A32A-E165C90A52E8}"/>
              </a:ext>
            </a:extLst>
          </p:cNvPr>
          <p:cNvSpPr>
            <a:spLocks noGrp="1"/>
          </p:cNvSpPr>
          <p:nvPr>
            <p:ph type="title"/>
          </p:nvPr>
        </p:nvSpPr>
        <p:spPr>
          <a:xfrm>
            <a:off x="623888" y="1709738"/>
            <a:ext cx="78867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F6A92B9-BC45-71B7-90B5-AE16D17BE50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86AFA97-5E59-0A7E-B92F-87B9E4430C4E}"/>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D02BD506-A7F5-2BE0-BFF1-724F155246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FA2327-0DC8-704B-658E-49E9CCE3DF2A}"/>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06666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CC8F8-812C-D2AB-4CED-9FA3DFA3DEB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412E265-033B-DCC3-1853-E6B2E197195E}"/>
              </a:ext>
            </a:extLst>
          </p:cNvPr>
          <p:cNvSpPr>
            <a:spLocks noGrp="1"/>
          </p:cNvSpPr>
          <p:nvPr>
            <p:ph sz="half" idx="1"/>
          </p:nvPr>
        </p:nvSpPr>
        <p:spPr>
          <a:xfrm>
            <a:off x="62865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15D0D3D-2DE5-9142-C495-7F87F6FD2DB9}"/>
              </a:ext>
            </a:extLst>
          </p:cNvPr>
          <p:cNvSpPr>
            <a:spLocks noGrp="1"/>
          </p:cNvSpPr>
          <p:nvPr>
            <p:ph sz="half" idx="2"/>
          </p:nvPr>
        </p:nvSpPr>
        <p:spPr>
          <a:xfrm>
            <a:off x="464820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2114CEA4-0FA9-543C-7D3A-860500EC1359}"/>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6" name="Pladsholder til sidefod 5">
            <a:extLst>
              <a:ext uri="{FF2B5EF4-FFF2-40B4-BE49-F238E27FC236}">
                <a16:creationId xmlns:a16="http://schemas.microsoft.com/office/drawing/2014/main" id="{A325B82B-B2F4-F5EF-EE2F-C7A8615A7B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C4DCD04-D746-5898-88D6-C94AD66F23B3}"/>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8326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8D6427-01A9-B1D0-9050-6C397C9558D1}"/>
              </a:ext>
            </a:extLst>
          </p:cNvPr>
          <p:cNvSpPr>
            <a:spLocks noGrp="1"/>
          </p:cNvSpPr>
          <p:nvPr>
            <p:ph type="title"/>
          </p:nvPr>
        </p:nvSpPr>
        <p:spPr>
          <a:xfrm>
            <a:off x="630238" y="365125"/>
            <a:ext cx="78867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1E24E8-1101-2E3D-C21A-A43A0CB4B76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2AF45898-0560-3BEF-0D8F-6FFECC0F4126}"/>
              </a:ext>
            </a:extLst>
          </p:cNvPr>
          <p:cNvSpPr>
            <a:spLocks noGrp="1"/>
          </p:cNvSpPr>
          <p:nvPr>
            <p:ph sz="half" idx="2"/>
          </p:nvPr>
        </p:nvSpPr>
        <p:spPr>
          <a:xfrm>
            <a:off x="630238" y="2505075"/>
            <a:ext cx="386873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76F4BFC-8E56-B71C-3B7B-F7188D13A6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1B16C43-9B78-2DF6-2756-0F6D3F4EE29E}"/>
              </a:ext>
            </a:extLst>
          </p:cNvPr>
          <p:cNvSpPr>
            <a:spLocks noGrp="1"/>
          </p:cNvSpPr>
          <p:nvPr>
            <p:ph sz="quarter" idx="4"/>
          </p:nvPr>
        </p:nvSpPr>
        <p:spPr>
          <a:xfrm>
            <a:off x="4629150" y="2505075"/>
            <a:ext cx="38877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E1011AF-822F-AF52-B8C9-33094BFB1901}"/>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8" name="Pladsholder til sidefod 7">
            <a:extLst>
              <a:ext uri="{FF2B5EF4-FFF2-40B4-BE49-F238E27FC236}">
                <a16:creationId xmlns:a16="http://schemas.microsoft.com/office/drawing/2014/main" id="{FA671A43-AAC0-234B-9F18-FFDC2EED998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EC4FC47-678B-D11A-A0AD-272B289D3C81}"/>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95591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D6E8FF-B2BA-E992-72F1-BBE135FA05F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7180AFD-0596-064D-48A6-DF471B2549BF}"/>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4" name="Pladsholder til sidefod 3">
            <a:extLst>
              <a:ext uri="{FF2B5EF4-FFF2-40B4-BE49-F238E27FC236}">
                <a16:creationId xmlns:a16="http://schemas.microsoft.com/office/drawing/2014/main" id="{A545862D-7312-ECEE-56E0-F3545BFB2795}"/>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D6A4C58-B34B-16EB-A58F-91C01D46E5A8}"/>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36305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1D0DA33-1EEA-B75F-D60C-364B35A2FD15}"/>
              </a:ext>
            </a:extLst>
          </p:cNvPr>
          <p:cNvSpPr>
            <a:spLocks noGrp="1"/>
          </p:cNvSpPr>
          <p:nvPr>
            <p:ph type="dt" sz="half" idx="10"/>
          </p:nvPr>
        </p:nvSpPr>
        <p:spPr/>
        <p:txBody>
          <a:bodyPr/>
          <a:lstStyle/>
          <a:p>
            <a:fld id="{A2EEB9F1-7BBC-49CC-96B2-CB3F590F16C0}" type="datetimeFigureOut">
              <a:rPr lang="da-DK" smtClean="0"/>
              <a:t>12-08-2022</a:t>
            </a:fld>
            <a:endParaRPr lang="da-DK"/>
          </a:p>
        </p:txBody>
      </p:sp>
      <p:sp>
        <p:nvSpPr>
          <p:cNvPr id="3" name="Pladsholder til sidefod 2">
            <a:extLst>
              <a:ext uri="{FF2B5EF4-FFF2-40B4-BE49-F238E27FC236}">
                <a16:creationId xmlns:a16="http://schemas.microsoft.com/office/drawing/2014/main" id="{C9E94ED5-EC0C-AEF9-3D08-ECF1CF70772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86A7723-8620-932B-AED1-A720587212F7}"/>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241316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9892B763-2AED-1D3C-F256-C1472C15884F}"/>
              </a:ext>
            </a:extLst>
          </p:cNvPr>
          <p:cNvPicPr>
            <a:picLocks noChangeAspect="1"/>
          </p:cNvPicPr>
          <p:nvPr userDrawn="1"/>
        </p:nvPicPr>
        <p:blipFill>
          <a:blip r:embed="rId4"/>
          <a:stretch>
            <a:fillRect/>
          </a:stretch>
        </p:blipFill>
        <p:spPr>
          <a:xfrm>
            <a:off x="-7806" y="6353157"/>
            <a:ext cx="4728711" cy="504863"/>
          </a:xfrm>
          <a:prstGeom prst="rect">
            <a:avLst/>
          </a:prstGeom>
        </p:spPr>
      </p:pic>
      <p:pic>
        <p:nvPicPr>
          <p:cNvPr id="5" name="Billede 4">
            <a:extLst>
              <a:ext uri="{FF2B5EF4-FFF2-40B4-BE49-F238E27FC236}">
                <a16:creationId xmlns:a16="http://schemas.microsoft.com/office/drawing/2014/main" id="{8975896A-F329-4FBD-4A29-4FD9CE4B03C9}"/>
              </a:ext>
            </a:extLst>
          </p:cNvPr>
          <p:cNvPicPr>
            <a:picLocks noChangeAspect="1"/>
          </p:cNvPicPr>
          <p:nvPr userDrawn="1"/>
        </p:nvPicPr>
        <p:blipFill>
          <a:blip r:embed="rId5"/>
          <a:stretch>
            <a:fillRect/>
          </a:stretch>
        </p:blipFill>
        <p:spPr>
          <a:xfrm>
            <a:off x="1065324" y="6353157"/>
            <a:ext cx="8078676" cy="504844"/>
          </a:xfrm>
          <a:prstGeom prst="rect">
            <a:avLst/>
          </a:prstGeom>
        </p:spPr>
      </p:pic>
      <p:sp>
        <p:nvSpPr>
          <p:cNvPr id="2" name="Pladsholder til titel 1">
            <a:extLst>
              <a:ext uri="{FF2B5EF4-FFF2-40B4-BE49-F238E27FC236}">
                <a16:creationId xmlns:a16="http://schemas.microsoft.com/office/drawing/2014/main" id="{65B523A9-28CC-1B5A-E701-95FDD0E53343}"/>
              </a:ext>
            </a:extLst>
          </p:cNvPr>
          <p:cNvSpPr>
            <a:spLocks noGrp="1"/>
          </p:cNvSpPr>
          <p:nvPr>
            <p:ph type="title"/>
          </p:nvPr>
        </p:nvSpPr>
        <p:spPr>
          <a:xfrm>
            <a:off x="899592" y="365125"/>
            <a:ext cx="7615758"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30DAD81D-E8AB-528A-1B5A-16CE63F1538A}"/>
              </a:ext>
            </a:extLst>
          </p:cNvPr>
          <p:cNvSpPr>
            <a:spLocks noGrp="1"/>
          </p:cNvSpPr>
          <p:nvPr>
            <p:ph type="body" idx="1"/>
          </p:nvPr>
        </p:nvSpPr>
        <p:spPr>
          <a:xfrm>
            <a:off x="899592" y="1825625"/>
            <a:ext cx="7615758"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Tekstfelt 8">
            <a:extLst>
              <a:ext uri="{FF2B5EF4-FFF2-40B4-BE49-F238E27FC236}">
                <a16:creationId xmlns:a16="http://schemas.microsoft.com/office/drawing/2014/main" id="{E7786579-5EBF-1942-BF8F-F13EA95ECA51}"/>
              </a:ext>
            </a:extLst>
          </p:cNvPr>
          <p:cNvSpPr txBox="1"/>
          <p:nvPr userDrawn="1"/>
        </p:nvSpPr>
        <p:spPr>
          <a:xfrm>
            <a:off x="602035" y="6453336"/>
            <a:ext cx="5423762" cy="338554"/>
          </a:xfrm>
          <a:prstGeom prst="rect">
            <a:avLst/>
          </a:prstGeom>
          <a:noFill/>
        </p:spPr>
        <p:txBody>
          <a:bodyPr wrap="square" rtlCol="0">
            <a:spAutoFit/>
          </a:bodyPr>
          <a:lstStyle/>
          <a:p>
            <a:r>
              <a:rPr lang="da-DK" sz="1600" b="0" dirty="0">
                <a:solidFill>
                  <a:schemeClr val="bg1"/>
                </a:solidFill>
                <a:latin typeface="Verdana" panose="020B0604030504040204" pitchFamily="34" charset="0"/>
                <a:ea typeface="Verdana" panose="020B0604030504040204" pitchFamily="34" charset="0"/>
              </a:rPr>
              <a:t>ERHVERVSRET finans 3. udgave</a:t>
            </a:r>
          </a:p>
        </p:txBody>
      </p:sp>
      <p:pic>
        <p:nvPicPr>
          <p:cNvPr id="12" name="Billede 11">
            <a:extLst>
              <a:ext uri="{FF2B5EF4-FFF2-40B4-BE49-F238E27FC236}">
                <a16:creationId xmlns:a16="http://schemas.microsoft.com/office/drawing/2014/main" id="{74FEECF0-A98F-0956-0DAA-0707C31A5D69}"/>
              </a:ext>
            </a:extLst>
          </p:cNvPr>
          <p:cNvPicPr>
            <a:picLocks noChangeAspect="1"/>
          </p:cNvPicPr>
          <p:nvPr userDrawn="1"/>
        </p:nvPicPr>
        <p:blipFill>
          <a:blip r:embed="rId4"/>
          <a:stretch>
            <a:fillRect/>
          </a:stretch>
        </p:blipFill>
        <p:spPr>
          <a:xfrm rot="5400000">
            <a:off x="-3016277" y="2996768"/>
            <a:ext cx="6722933" cy="704870"/>
          </a:xfrm>
          <a:prstGeom prst="rect">
            <a:avLst/>
          </a:prstGeom>
        </p:spPr>
      </p:pic>
      <p:pic>
        <p:nvPicPr>
          <p:cNvPr id="22" name="Billede 21">
            <a:extLst>
              <a:ext uri="{FF2B5EF4-FFF2-40B4-BE49-F238E27FC236}">
                <a16:creationId xmlns:a16="http://schemas.microsoft.com/office/drawing/2014/main" id="{A34DB368-9FF2-19D8-4C5F-0E0AD61C71B3}"/>
              </a:ext>
            </a:extLst>
          </p:cNvPr>
          <p:cNvPicPr>
            <a:picLocks noChangeAspect="1"/>
          </p:cNvPicPr>
          <p:nvPr userDrawn="1"/>
        </p:nvPicPr>
        <p:blipFill>
          <a:blip r:embed="rId6"/>
          <a:stretch>
            <a:fillRect/>
          </a:stretch>
        </p:blipFill>
        <p:spPr>
          <a:xfrm>
            <a:off x="-5079" y="1656234"/>
            <a:ext cx="702846" cy="3520745"/>
          </a:xfrm>
          <a:prstGeom prst="rect">
            <a:avLst/>
          </a:prstGeom>
        </p:spPr>
      </p:pic>
    </p:spTree>
    <p:extLst>
      <p:ext uri="{BB962C8B-B14F-4D97-AF65-F5344CB8AC3E}">
        <p14:creationId xmlns:p14="http://schemas.microsoft.com/office/powerpoint/2010/main" val="3849302572"/>
      </p:ext>
    </p:extLst>
  </p:cSld>
  <p:clrMap bg1="lt1" tx1="dk1" bg2="lt2" tx2="dk2" accent1="accent1" accent2="accent2" accent3="accent3" accent4="accent4" accent5="accent5" accent6="accent6" hlink="hlink" folHlink="folHlink"/>
  <p:sldLayoutIdLst>
    <p:sldLayoutId id="2147484042" r:id="rId1"/>
    <p:sldLayoutId id="21474840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24FE591-46FE-0323-0466-20EDA2615D3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91C6742-F64F-8FE8-2BAF-017FF04DD7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5F45558-EA6D-EB77-24B8-F2BB686CFE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EB9F1-7BBC-49CC-96B2-CB3F590F16C0}" type="datetimeFigureOut">
              <a:rPr lang="da-DK" smtClean="0"/>
              <a:t>12-08-2022</a:t>
            </a:fld>
            <a:endParaRPr lang="da-DK"/>
          </a:p>
        </p:txBody>
      </p:sp>
      <p:sp>
        <p:nvSpPr>
          <p:cNvPr id="5" name="Pladsholder til sidefod 4">
            <a:extLst>
              <a:ext uri="{FF2B5EF4-FFF2-40B4-BE49-F238E27FC236}">
                <a16:creationId xmlns:a16="http://schemas.microsoft.com/office/drawing/2014/main" id="{A8C84DE8-6C0D-B1AF-D17A-61446995B4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4126EA9-A7B0-5856-9B94-FE70BF16251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1121E-A197-4B00-A155-6C70629EC44A}" type="slidenum">
              <a:rPr lang="da-DK" smtClean="0"/>
              <a:t>‹#›</a:t>
            </a:fld>
            <a:endParaRPr lang="da-DK"/>
          </a:p>
        </p:txBody>
      </p:sp>
    </p:spTree>
    <p:extLst>
      <p:ext uri="{BB962C8B-B14F-4D97-AF65-F5344CB8AC3E}">
        <p14:creationId xmlns:p14="http://schemas.microsoft.com/office/powerpoint/2010/main" val="3071145166"/>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t/>
            </a:r>
            <a:br>
              <a:rPr lang="da-DK"/>
            </a:br>
            <a:r>
              <a:rPr lang="da-DK"/>
              <a:t/>
            </a:r>
            <a:br>
              <a:rPr lang="da-DK"/>
            </a:br>
            <a:r>
              <a:rPr lang="da-DK"/>
              <a:t>Klik for at redigere titeltypografi i masteren</a:t>
            </a:r>
          </a:p>
        </p:txBody>
      </p:sp>
      <p:sp>
        <p:nvSpPr>
          <p:cNvPr id="1027"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pic>
        <p:nvPicPr>
          <p:cNvPr id="1028" name="Picture 8" descr="logo"/>
          <p:cNvPicPr>
            <a:picLocks noChangeAspect="1" noChangeArrowheads="1"/>
          </p:cNvPicPr>
          <p:nvPr/>
        </p:nvPicPr>
        <p:blipFill>
          <a:blip r:embed="rId14" cstate="print"/>
          <a:srcRect/>
          <a:stretch>
            <a:fillRect/>
          </a:stretch>
        </p:blipFill>
        <p:spPr bwMode="auto">
          <a:xfrm>
            <a:off x="6443663" y="5805488"/>
            <a:ext cx="2236787" cy="969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ransition spd="med"/>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Arial" charset="0"/>
        </a:defRPr>
      </a:lvl2pPr>
      <a:lvl3pPr algn="l" rtl="0" eaLnBrk="0" fontAlgn="base" hangingPunct="0">
        <a:spcBef>
          <a:spcPct val="0"/>
        </a:spcBef>
        <a:spcAft>
          <a:spcPct val="0"/>
        </a:spcAft>
        <a:defRPr sz="2400">
          <a:solidFill>
            <a:schemeClr val="tx1"/>
          </a:solidFill>
          <a:latin typeface="Arial" charset="0"/>
        </a:defRPr>
      </a:lvl3pPr>
      <a:lvl4pPr algn="l" rtl="0" eaLnBrk="0" fontAlgn="base" hangingPunct="0">
        <a:spcBef>
          <a:spcPct val="0"/>
        </a:spcBef>
        <a:spcAft>
          <a:spcPct val="0"/>
        </a:spcAft>
        <a:defRPr sz="2400">
          <a:solidFill>
            <a:schemeClr val="tx1"/>
          </a:solidFill>
          <a:latin typeface="Arial" charset="0"/>
        </a:defRPr>
      </a:lvl4pPr>
      <a:lvl5pPr algn="l" rtl="0" eaLnBrk="0" fontAlgn="base" hangingPunct="0">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orbrug.d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a:extLst>
              <a:ext uri="{FF2B5EF4-FFF2-40B4-BE49-F238E27FC236}">
                <a16:creationId xmlns:a16="http://schemas.microsoft.com/office/drawing/2014/main" id="{0C33F1E7-AFB6-52F4-65B7-58B2CD49C6B6}"/>
              </a:ext>
            </a:extLst>
          </p:cNvPr>
          <p:cNvSpPr txBox="1"/>
          <p:nvPr/>
        </p:nvSpPr>
        <p:spPr>
          <a:xfrm>
            <a:off x="2699792" y="2828835"/>
            <a:ext cx="3744416" cy="120032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a-DK" sz="3600" b="1" dirty="0">
                <a:solidFill>
                  <a:schemeClr val="tx2"/>
                </a:solidFill>
                <a:cs typeface="Arial" pitchFamily="34" charset="0"/>
              </a:rPr>
              <a:t>Kapitel 4</a:t>
            </a:r>
          </a:p>
          <a:p>
            <a:pPr algn="ctr"/>
            <a:r>
              <a:rPr lang="da-DK" sz="3600" b="1" dirty="0">
                <a:solidFill>
                  <a:schemeClr val="tx2"/>
                </a:solidFill>
                <a:cs typeface="Arial" pitchFamily="34" charset="0"/>
              </a:rPr>
              <a:t>Forbrugeraftaler</a:t>
            </a:r>
            <a:endParaRPr lang="da-DK" dirty="0">
              <a:solidFill>
                <a:schemeClr val="tx2"/>
              </a:solidFill>
            </a:endParaRPr>
          </a:p>
        </p:txBody>
      </p:sp>
    </p:spTree>
    <p:extLst>
      <p:ext uri="{BB962C8B-B14F-4D97-AF65-F5344CB8AC3E}">
        <p14:creationId xmlns:p14="http://schemas.microsoft.com/office/powerpoint/2010/main" val="2630958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FF2B5EF4-FFF2-40B4-BE49-F238E27FC236}">
                <a16:creationId xmlns:a16="http://schemas.microsoft.com/office/drawing/2014/main" id="{9AD49F91-9E73-6D8F-03E0-2D29B6B21AD9}"/>
              </a:ext>
            </a:extLst>
          </p:cNvPr>
          <p:cNvSpPr txBox="1"/>
          <p:nvPr/>
        </p:nvSpPr>
        <p:spPr>
          <a:xfrm>
            <a:off x="755576" y="332656"/>
            <a:ext cx="8136904" cy="646331"/>
          </a:xfrm>
          <a:prstGeom prst="rect">
            <a:avLst/>
          </a:prstGeom>
          <a:noFill/>
        </p:spPr>
        <p:txBody>
          <a:bodyPr wrap="square">
            <a:spAutoFit/>
          </a:bodyPr>
          <a:lstStyle/>
          <a:p>
            <a:r>
              <a:rPr lang="da-DK" sz="3600" b="1" dirty="0">
                <a:solidFill>
                  <a:schemeClr val="tx2"/>
                </a:solidFill>
                <a:cs typeface="Arial" pitchFamily="34" charset="0"/>
              </a:rPr>
              <a:t>4. Fjernsalg</a:t>
            </a:r>
          </a:p>
        </p:txBody>
      </p:sp>
      <p:sp>
        <p:nvSpPr>
          <p:cNvPr id="7" name="Tekstfelt 6">
            <a:extLst>
              <a:ext uri="{FF2B5EF4-FFF2-40B4-BE49-F238E27FC236}">
                <a16:creationId xmlns:a16="http://schemas.microsoft.com/office/drawing/2014/main" id="{747CAC59-A7D5-422B-1B8E-F0D672269DE0}"/>
              </a:ext>
            </a:extLst>
          </p:cNvPr>
          <p:cNvSpPr txBox="1"/>
          <p:nvPr/>
        </p:nvSpPr>
        <p:spPr>
          <a:xfrm>
            <a:off x="827584" y="1314575"/>
            <a:ext cx="7848872" cy="3539430"/>
          </a:xfrm>
          <a:prstGeom prst="rect">
            <a:avLst/>
          </a:prstGeom>
          <a:noFill/>
        </p:spPr>
        <p:txBody>
          <a:bodyPr wrap="square">
            <a:spAutoFit/>
          </a:bodyPr>
          <a:lstStyle/>
          <a:p>
            <a:pPr marL="266700" indent="-266700">
              <a:lnSpc>
                <a:spcPct val="80000"/>
              </a:lnSpc>
              <a:buFont typeface="Arial" pitchFamily="34" charset="0"/>
              <a:buChar char="•"/>
            </a:pPr>
            <a:r>
              <a:rPr lang="da-DK" sz="2000" b="0" dirty="0"/>
              <a:t>Fjernsalg er en aftale om salg af </a:t>
            </a:r>
            <a:r>
              <a:rPr lang="da-DK" sz="2000" dirty="0"/>
              <a:t>varer eller salg af tjenesteydelser</a:t>
            </a:r>
            <a:r>
              <a:rPr lang="da-DK" sz="2000" b="0" dirty="0"/>
              <a:t>, eller aftale om løbende levering af varer eller tjenesteydelser.</a:t>
            </a:r>
          </a:p>
          <a:p>
            <a:pPr marL="266700" indent="-266700">
              <a:lnSpc>
                <a:spcPct val="80000"/>
              </a:lnSpc>
              <a:buFont typeface="Arial" pitchFamily="34" charset="0"/>
              <a:buChar char="•"/>
            </a:pPr>
            <a:endParaRPr lang="da-DK" sz="2000" b="0" dirty="0"/>
          </a:p>
          <a:p>
            <a:pPr marL="266700" indent="-266700">
              <a:lnSpc>
                <a:spcPct val="80000"/>
              </a:lnSpc>
              <a:buFont typeface="Arial" pitchFamily="34" charset="0"/>
              <a:buChar char="•"/>
            </a:pPr>
            <a:r>
              <a:rPr lang="da-DK" sz="2000" b="0" dirty="0"/>
              <a:t>Aftalen indgås på afstand ved </a:t>
            </a:r>
            <a:r>
              <a:rPr lang="da-DK" sz="2000" dirty="0"/>
              <a:t>fjernkommunikation</a:t>
            </a:r>
            <a:r>
              <a:rPr lang="da-DK" sz="2000" b="0" dirty="0"/>
              <a:t>, fx e-handel, aftale indgået pr. e-mail, telefonsalg, katalog- og postordresalg.</a:t>
            </a:r>
          </a:p>
          <a:p>
            <a:pPr marL="266700" indent="-266700">
              <a:lnSpc>
                <a:spcPct val="80000"/>
              </a:lnSpc>
              <a:buFont typeface="Arial" pitchFamily="34" charset="0"/>
              <a:buChar char="•"/>
            </a:pPr>
            <a:endParaRPr lang="da-DK" sz="2000" b="0" dirty="0"/>
          </a:p>
          <a:p>
            <a:pPr marL="266700" indent="-266700">
              <a:lnSpc>
                <a:spcPct val="80000"/>
              </a:lnSpc>
              <a:buFont typeface="Arial" pitchFamily="34" charset="0"/>
              <a:buChar char="•"/>
            </a:pPr>
            <a:r>
              <a:rPr lang="da-DK" sz="2000" b="0" dirty="0"/>
              <a:t>Den erhvervsdrivende og forbrugeren </a:t>
            </a:r>
            <a:r>
              <a:rPr lang="da-DK" sz="2000" dirty="0"/>
              <a:t>mødes ikke fysisk</a:t>
            </a:r>
            <a:r>
              <a:rPr lang="da-DK" sz="2000" b="0" dirty="0"/>
              <a:t> ved aftalens indgåelse. Forbrugeren har ikke haft mulighed for at afprøve eller undersøge salgsgenstanden.</a:t>
            </a:r>
          </a:p>
          <a:p>
            <a:pPr marL="266700" indent="-266700">
              <a:lnSpc>
                <a:spcPct val="80000"/>
              </a:lnSpc>
              <a:buFont typeface="Arial" pitchFamily="34" charset="0"/>
              <a:buChar char="•"/>
            </a:pPr>
            <a:endParaRPr lang="da-DK" sz="2000" b="0" dirty="0"/>
          </a:p>
          <a:p>
            <a:pPr marL="266700" indent="-266700">
              <a:lnSpc>
                <a:spcPct val="80000"/>
              </a:lnSpc>
              <a:buFont typeface="Arial" pitchFamily="34" charset="0"/>
              <a:buChar char="•"/>
            </a:pPr>
            <a:r>
              <a:rPr lang="da-DK" sz="2000" b="0" dirty="0"/>
              <a:t>Aftalen skal være indgået, som </a:t>
            </a:r>
            <a:r>
              <a:rPr lang="da-DK" sz="2000" dirty="0"/>
              <a:t>led i et system for fjernsalg</a:t>
            </a:r>
            <a:r>
              <a:rPr lang="da-DK" sz="2000" b="0" dirty="0"/>
              <a:t>, og den skal drives af den erhvervsdrivende, fx en aftale om køb, indgået via virksomhedens hjemmeside eller via telefon.</a:t>
            </a:r>
          </a:p>
        </p:txBody>
      </p:sp>
    </p:spTree>
    <p:extLst>
      <p:ext uri="{BB962C8B-B14F-4D97-AF65-F5344CB8AC3E}">
        <p14:creationId xmlns:p14="http://schemas.microsoft.com/office/powerpoint/2010/main" val="283976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E52E8478-AF07-EE23-FBAD-F4617B9E7E9C}"/>
              </a:ext>
            </a:extLst>
          </p:cNvPr>
          <p:cNvSpPr txBox="1"/>
          <p:nvPr/>
        </p:nvSpPr>
        <p:spPr>
          <a:xfrm>
            <a:off x="899592" y="0"/>
            <a:ext cx="7218548" cy="120032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3600" b="1" dirty="0">
                <a:solidFill>
                  <a:schemeClr val="tx2"/>
                </a:solidFill>
                <a:latin typeface="Arial" panose="020B0604020202020204" pitchFamily="34" charset="0"/>
                <a:cs typeface="Arial" panose="020B0604020202020204" pitchFamily="34" charset="0"/>
              </a:rPr>
              <a:t>Aftaler indgået </a:t>
            </a:r>
            <a:r>
              <a:rPr lang="da-DK" sz="3600" b="1" dirty="0" smtClean="0">
                <a:solidFill>
                  <a:schemeClr val="tx2"/>
                </a:solidFill>
                <a:latin typeface="Arial" panose="020B0604020202020204" pitchFamily="34" charset="0"/>
                <a:cs typeface="Arial" panose="020B0604020202020204" pitchFamily="34" charset="0"/>
              </a:rPr>
              <a:t>uden for virksomhedens </a:t>
            </a:r>
            <a:r>
              <a:rPr lang="da-DK" sz="3600" b="1" dirty="0">
                <a:solidFill>
                  <a:schemeClr val="tx2"/>
                </a:solidFill>
                <a:latin typeface="Arial" panose="020B0604020202020204" pitchFamily="34" charset="0"/>
                <a:cs typeface="Arial" panose="020B0604020202020204" pitchFamily="34" charset="0"/>
              </a:rPr>
              <a:t>forretningssted</a:t>
            </a:r>
          </a:p>
        </p:txBody>
      </p:sp>
      <p:sp>
        <p:nvSpPr>
          <p:cNvPr id="4" name="Tekstboks 2">
            <a:extLst>
              <a:ext uri="{FF2B5EF4-FFF2-40B4-BE49-F238E27FC236}">
                <a16:creationId xmlns:a16="http://schemas.microsoft.com/office/drawing/2014/main" id="{1C5F1ED9-468D-E283-A914-668099F7D23A}"/>
              </a:ext>
            </a:extLst>
          </p:cNvPr>
          <p:cNvSpPr txBox="1"/>
          <p:nvPr/>
        </p:nvSpPr>
        <p:spPr>
          <a:xfrm>
            <a:off x="827584" y="1340768"/>
            <a:ext cx="8172400" cy="3539430"/>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da-DK" sz="2000" b="0" dirty="0"/>
              <a:t>Aftalen er indgået et andet sted end der hvor den erhvervsdrivende sælger har sit forretningssted, </a:t>
            </a:r>
            <a:r>
              <a:rPr lang="da-DK" sz="2000" b="0" dirty="0" smtClean="0"/>
              <a:t>fx </a:t>
            </a:r>
            <a:r>
              <a:rPr lang="da-DK" sz="2000" b="0" dirty="0" err="1" smtClean="0"/>
              <a:t>homeparties</a:t>
            </a:r>
            <a:r>
              <a:rPr lang="da-DK" sz="2000" b="0" dirty="0"/>
              <a:t>, salgsdemonstrationer under udflugter, udstilling/messe, marked.</a:t>
            </a:r>
          </a:p>
          <a:p>
            <a:pPr marL="812800" lvl="1" indent="-355600">
              <a:lnSpc>
                <a:spcPct val="80000"/>
              </a:lnSpc>
            </a:pPr>
            <a:endParaRPr lang="da-DK" sz="2000" b="0" dirty="0"/>
          </a:p>
          <a:p>
            <a:pPr>
              <a:lnSpc>
                <a:spcPct val="80000"/>
              </a:lnSpc>
            </a:pPr>
            <a:r>
              <a:rPr lang="da-DK" sz="2000" dirty="0"/>
              <a:t>Den erhvervsdrivende har pligt </a:t>
            </a:r>
            <a:r>
              <a:rPr lang="da-DK" sz="2000" b="0" dirty="0"/>
              <a:t>til at give tydelig skriftlig oplysning om fortrydelsesretten og hvortil henvendelse kan ske. Oplysning skal </a:t>
            </a:r>
            <a:r>
              <a:rPr lang="da-DK" sz="2000" b="0" dirty="0" smtClean="0"/>
              <a:t>gives</a:t>
            </a:r>
          </a:p>
          <a:p>
            <a:pPr>
              <a:lnSpc>
                <a:spcPct val="80000"/>
              </a:lnSpc>
            </a:pPr>
            <a:endParaRPr lang="da-DK" sz="2000" b="0" dirty="0"/>
          </a:p>
          <a:p>
            <a:pPr marL="723900" lvl="1" indent="-266700">
              <a:lnSpc>
                <a:spcPct val="80000"/>
              </a:lnSpc>
              <a:buFont typeface="Arial" pitchFamily="34" charset="0"/>
              <a:buChar char="•"/>
            </a:pPr>
            <a:r>
              <a:rPr lang="da-DK" sz="2000" b="0" dirty="0"/>
              <a:t>Ved mødet med forbrugeren.</a:t>
            </a:r>
          </a:p>
          <a:p>
            <a:pPr marL="723900" lvl="1" indent="-266700">
              <a:lnSpc>
                <a:spcPct val="80000"/>
              </a:lnSpc>
              <a:buFont typeface="Arial" pitchFamily="34" charset="0"/>
              <a:buChar char="•"/>
            </a:pPr>
            <a:r>
              <a:rPr lang="da-DK" sz="2000" b="0" dirty="0"/>
              <a:t>Ved varesalg – når varen overgives eller leveres fysisk til forbrugeren.</a:t>
            </a:r>
          </a:p>
          <a:p>
            <a:pPr marL="723900" lvl="1" indent="-266700">
              <a:lnSpc>
                <a:spcPct val="80000"/>
              </a:lnSpc>
            </a:pPr>
            <a:endParaRPr lang="da-DK" sz="2000" b="0" dirty="0"/>
          </a:p>
          <a:p>
            <a:pPr>
              <a:lnSpc>
                <a:spcPct val="80000"/>
              </a:lnSpc>
            </a:pPr>
            <a:r>
              <a:rPr lang="da-DK" sz="2000" b="0" dirty="0"/>
              <a:t>Fortrydelsesfristen begynder først at løbe, fra det </a:t>
            </a:r>
            <a:r>
              <a:rPr lang="da-DK" sz="2000" b="0" dirty="0" smtClean="0"/>
              <a:t>tidspunkt </a:t>
            </a:r>
            <a:r>
              <a:rPr lang="da-DK" sz="2000" b="0" dirty="0"/>
              <a:t>forbrugeren modtager oplysningerne.</a:t>
            </a:r>
          </a:p>
        </p:txBody>
      </p:sp>
    </p:spTree>
    <p:extLst>
      <p:ext uri="{BB962C8B-B14F-4D97-AF65-F5344CB8AC3E}">
        <p14:creationId xmlns:p14="http://schemas.microsoft.com/office/powerpoint/2010/main" val="1360923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FF2B5EF4-FFF2-40B4-BE49-F238E27FC236}">
                <a16:creationId xmlns:a16="http://schemas.microsoft.com/office/drawing/2014/main" id="{B95C2E7B-3252-8E68-2612-0FC25FF45849}"/>
              </a:ext>
            </a:extLst>
          </p:cNvPr>
          <p:cNvSpPr txBox="1"/>
          <p:nvPr/>
        </p:nvSpPr>
        <p:spPr>
          <a:xfrm>
            <a:off x="792535" y="332656"/>
            <a:ext cx="8136904" cy="1077218"/>
          </a:xfrm>
          <a:prstGeom prst="rect">
            <a:avLst/>
          </a:prstGeom>
          <a:noFill/>
        </p:spPr>
        <p:txBody>
          <a:bodyPr wrap="square">
            <a:spAutoFit/>
          </a:bodyPr>
          <a:lstStyle/>
          <a:p>
            <a:pPr algn="ctr"/>
            <a:r>
              <a:rPr lang="da-DK" sz="3200" dirty="0">
                <a:solidFill>
                  <a:schemeClr val="tx2"/>
                </a:solidFill>
              </a:rPr>
              <a:t>Varer og ikke-finansielle tjenesteydelser</a:t>
            </a:r>
          </a:p>
          <a:p>
            <a:pPr algn="ctr"/>
            <a:r>
              <a:rPr lang="da-DK" sz="3200" dirty="0">
                <a:solidFill>
                  <a:schemeClr val="tx2"/>
                </a:solidFill>
              </a:rPr>
              <a:t>Oplysningspligt</a:t>
            </a:r>
          </a:p>
        </p:txBody>
      </p:sp>
      <p:sp>
        <p:nvSpPr>
          <p:cNvPr id="7" name="Tekstfelt 6">
            <a:extLst>
              <a:ext uri="{FF2B5EF4-FFF2-40B4-BE49-F238E27FC236}">
                <a16:creationId xmlns:a16="http://schemas.microsoft.com/office/drawing/2014/main" id="{883F1DED-FA6A-CA16-0B4D-7B4A3393D72B}"/>
              </a:ext>
            </a:extLst>
          </p:cNvPr>
          <p:cNvSpPr txBox="1"/>
          <p:nvPr/>
        </p:nvSpPr>
        <p:spPr>
          <a:xfrm>
            <a:off x="827584" y="1700808"/>
            <a:ext cx="8136904" cy="4216539"/>
          </a:xfrm>
          <a:prstGeom prst="rect">
            <a:avLst/>
          </a:prstGeom>
          <a:noFill/>
        </p:spPr>
        <p:txBody>
          <a:bodyPr wrap="square">
            <a:spAutoFit/>
          </a:bodyPr>
          <a:lstStyle/>
          <a:p>
            <a:pPr>
              <a:lnSpc>
                <a:spcPct val="80000"/>
              </a:lnSpc>
            </a:pPr>
            <a:r>
              <a:rPr lang="da-DK" sz="2000" b="0" dirty="0"/>
              <a:t>I rimelig tid inden aftalen indgås, </a:t>
            </a:r>
            <a:r>
              <a:rPr lang="da-DK" sz="2000" b="0" dirty="0" smtClean="0"/>
              <a:t>skal </a:t>
            </a:r>
            <a:r>
              <a:rPr lang="da-DK" sz="2000" b="0" dirty="0"/>
              <a:t>den erhvervs-</a:t>
            </a:r>
          </a:p>
          <a:p>
            <a:pPr>
              <a:lnSpc>
                <a:spcPct val="80000"/>
              </a:lnSpc>
            </a:pPr>
            <a:r>
              <a:rPr lang="da-DK" sz="2000" b="0" dirty="0"/>
              <a:t>drivende give forbrugeren </a:t>
            </a:r>
            <a:r>
              <a:rPr lang="da-DK" sz="2000" dirty="0"/>
              <a:t>oplysninger, </a:t>
            </a:r>
            <a:r>
              <a:rPr lang="da-DK" sz="2000" b="0" dirty="0"/>
              <a:t>fx om</a:t>
            </a:r>
            <a:r>
              <a:rPr lang="da-DK" sz="2000" b="0" dirty="0" smtClean="0"/>
              <a:t>:</a:t>
            </a:r>
          </a:p>
          <a:p>
            <a:pPr>
              <a:lnSpc>
                <a:spcPct val="80000"/>
              </a:lnSpc>
            </a:pPr>
            <a:endParaRPr lang="da-DK" sz="2000" b="0" dirty="0"/>
          </a:p>
          <a:p>
            <a:pPr marL="266700" lvl="0" indent="-266700">
              <a:buFont typeface="Arial" pitchFamily="34" charset="0"/>
              <a:buChar char="•"/>
            </a:pPr>
            <a:r>
              <a:rPr lang="da-DK" sz="2000" b="0" dirty="0"/>
              <a:t>Den erhvervsdrivendes navn og forretningsadresse, tlf. numre, e-mailadresse m.v.</a:t>
            </a:r>
          </a:p>
          <a:p>
            <a:pPr marL="266700" lvl="0" indent="-266700">
              <a:buFont typeface="Arial" pitchFamily="34" charset="0"/>
              <a:buChar char="•"/>
            </a:pPr>
            <a:r>
              <a:rPr lang="da-DK" sz="2000" b="0" dirty="0"/>
              <a:t>Varens eller tjenesteydelsens vigtigste egenskaber.</a:t>
            </a:r>
          </a:p>
          <a:p>
            <a:pPr marL="266700" lvl="0" indent="-266700">
              <a:buFont typeface="Arial" pitchFamily="34" charset="0"/>
              <a:buChar char="•"/>
            </a:pPr>
            <a:r>
              <a:rPr lang="da-DK" sz="2000" b="0" dirty="0"/>
              <a:t>Den samlede pris, inkl. gebyrer, moms og afgifter, øvrige </a:t>
            </a:r>
            <a:r>
              <a:rPr lang="da-DK" sz="2000" b="0" dirty="0" err="1"/>
              <a:t>ekstra-omkostninger</a:t>
            </a:r>
            <a:r>
              <a:rPr lang="da-DK" sz="2000" b="0" dirty="0"/>
              <a:t>, fx til levering, bestillingstakster, servicetakst.</a:t>
            </a:r>
          </a:p>
          <a:p>
            <a:pPr marL="266700" lvl="0" indent="-266700">
              <a:buFont typeface="Arial" pitchFamily="34" charset="0"/>
              <a:buChar char="•"/>
            </a:pPr>
            <a:r>
              <a:rPr lang="da-DK" sz="2000" b="0" dirty="0"/>
              <a:t>Betalingsvilkår, leveringsvilkår, aftaleperiode, eventuel uopsigelighedsperiode og opsigelsesvilkår .</a:t>
            </a:r>
          </a:p>
          <a:p>
            <a:pPr marL="266700" lvl="0" indent="-266700">
              <a:buFont typeface="Arial" pitchFamily="34" charset="0"/>
              <a:buChar char="•"/>
            </a:pPr>
            <a:r>
              <a:rPr lang="da-DK" sz="2000" b="0" dirty="0"/>
              <a:t>Oplysninger om der er fortrydelsesret og hvordan den kan udøves, herunder om forbrugeren skal betale for tilbagelevering af en vare</a:t>
            </a:r>
          </a:p>
          <a:p>
            <a:pPr marL="266700" lvl="0" indent="-266700"/>
            <a:endParaRPr lang="da-DK" sz="2000" b="0" dirty="0"/>
          </a:p>
          <a:p>
            <a:pPr marL="266700" lvl="0" indent="-266700"/>
            <a:r>
              <a:rPr lang="da-DK" sz="2000" b="0" dirty="0"/>
              <a:t>Oplysningerne skal være </a:t>
            </a:r>
            <a:r>
              <a:rPr lang="da-DK" sz="2000" dirty="0"/>
              <a:t>klare og forståelige.</a:t>
            </a:r>
          </a:p>
        </p:txBody>
      </p:sp>
    </p:spTree>
    <p:extLst>
      <p:ext uri="{BB962C8B-B14F-4D97-AF65-F5344CB8AC3E}">
        <p14:creationId xmlns:p14="http://schemas.microsoft.com/office/powerpoint/2010/main" val="289669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a:extLst>
              <a:ext uri="{FF2B5EF4-FFF2-40B4-BE49-F238E27FC236}">
                <a16:creationId xmlns:a16="http://schemas.microsoft.com/office/drawing/2014/main" id="{DC17FD8A-B149-5D8F-EFAD-A49FACF2E74F}"/>
              </a:ext>
            </a:extLst>
          </p:cNvPr>
          <p:cNvSpPr txBox="1"/>
          <p:nvPr/>
        </p:nvSpPr>
        <p:spPr>
          <a:xfrm>
            <a:off x="611560" y="188640"/>
            <a:ext cx="8136904" cy="1077218"/>
          </a:xfrm>
          <a:prstGeom prst="rect">
            <a:avLst/>
          </a:prstGeom>
          <a:noFill/>
        </p:spPr>
        <p:txBody>
          <a:bodyPr wrap="square">
            <a:spAutoFit/>
          </a:bodyPr>
          <a:lstStyle/>
          <a:p>
            <a:pPr algn="ctr"/>
            <a:r>
              <a:rPr lang="da-DK" sz="3200" dirty="0">
                <a:solidFill>
                  <a:schemeClr val="tx2"/>
                </a:solidFill>
              </a:rPr>
              <a:t>Varer og ikke-finansielle tjenesteydelser</a:t>
            </a:r>
          </a:p>
          <a:p>
            <a:pPr algn="ctr"/>
            <a:r>
              <a:rPr lang="da-DK" sz="3200" dirty="0">
                <a:solidFill>
                  <a:schemeClr val="tx2"/>
                </a:solidFill>
              </a:rPr>
              <a:t>Oplysningspligt</a:t>
            </a:r>
          </a:p>
        </p:txBody>
      </p:sp>
      <p:sp>
        <p:nvSpPr>
          <p:cNvPr id="5" name="Tekstfelt 4">
            <a:extLst>
              <a:ext uri="{FF2B5EF4-FFF2-40B4-BE49-F238E27FC236}">
                <a16:creationId xmlns:a16="http://schemas.microsoft.com/office/drawing/2014/main" id="{5D1404B1-C8B9-F405-BC1B-2E6A6A497901}"/>
              </a:ext>
            </a:extLst>
          </p:cNvPr>
          <p:cNvSpPr txBox="1"/>
          <p:nvPr/>
        </p:nvSpPr>
        <p:spPr>
          <a:xfrm>
            <a:off x="827584" y="1628800"/>
            <a:ext cx="8064896" cy="3293209"/>
          </a:xfrm>
          <a:prstGeom prst="rect">
            <a:avLst/>
          </a:prstGeom>
          <a:noFill/>
        </p:spPr>
        <p:txBody>
          <a:bodyPr wrap="square">
            <a:spAutoFit/>
          </a:bodyPr>
          <a:lstStyle/>
          <a:p>
            <a:pPr marL="266700" indent="-266700">
              <a:lnSpc>
                <a:spcPct val="80000"/>
              </a:lnSpc>
              <a:buFont typeface="Arial" pitchFamily="34" charset="0"/>
              <a:buChar char="•"/>
            </a:pPr>
            <a:r>
              <a:rPr lang="da-DK" sz="2000" b="0" dirty="0"/>
              <a:t>Oplysningerne skal meddeles </a:t>
            </a:r>
            <a:r>
              <a:rPr lang="da-DK" sz="2000" dirty="0"/>
              <a:t>på papir eller andet varigt medium.</a:t>
            </a:r>
          </a:p>
          <a:p>
            <a:pPr marL="266700" indent="-266700">
              <a:lnSpc>
                <a:spcPct val="80000"/>
              </a:lnSpc>
              <a:buFont typeface="Arial" pitchFamily="34" charset="0"/>
              <a:buChar char="•"/>
            </a:pPr>
            <a:r>
              <a:rPr lang="da-DK" sz="2000" b="0" dirty="0"/>
              <a:t>Snarest muligt </a:t>
            </a:r>
            <a:r>
              <a:rPr lang="da-DK" sz="2000" dirty="0"/>
              <a:t>efter aftalens indgåelse</a:t>
            </a:r>
            <a:r>
              <a:rPr lang="da-DK" sz="2000" b="0" dirty="0"/>
              <a:t>, skal der gives</a:t>
            </a:r>
          </a:p>
          <a:p>
            <a:pPr marL="266700" indent="-266700">
              <a:lnSpc>
                <a:spcPct val="80000"/>
              </a:lnSpc>
            </a:pPr>
            <a:r>
              <a:rPr lang="da-DK" sz="2000" b="0" dirty="0"/>
              <a:t>	oplysninger om:</a:t>
            </a:r>
          </a:p>
          <a:p>
            <a:pPr marL="723900" lvl="1" indent="-266700">
              <a:lnSpc>
                <a:spcPct val="80000"/>
              </a:lnSpc>
              <a:buFont typeface="Arial" pitchFamily="34" charset="0"/>
              <a:buChar char="•"/>
            </a:pPr>
            <a:r>
              <a:rPr lang="da-DK" sz="2000" b="0" dirty="0"/>
              <a:t>Fortrydelsesfristens begyndelsestidspunkt</a:t>
            </a:r>
          </a:p>
          <a:p>
            <a:pPr marL="723900" lvl="1" indent="-266700">
              <a:lnSpc>
                <a:spcPct val="80000"/>
              </a:lnSpc>
              <a:buFont typeface="Arial" pitchFamily="34" charset="0"/>
              <a:buChar char="•"/>
            </a:pPr>
            <a:r>
              <a:rPr lang="da-DK" sz="2000" b="0" dirty="0"/>
              <a:t>Betingelserne for at fortryde</a:t>
            </a:r>
          </a:p>
          <a:p>
            <a:pPr marL="723900" lvl="1" indent="-266700">
              <a:lnSpc>
                <a:spcPct val="80000"/>
              </a:lnSpc>
              <a:buFont typeface="Arial" pitchFamily="34" charset="0"/>
              <a:buChar char="•"/>
            </a:pPr>
            <a:r>
              <a:rPr lang="da-DK" sz="2000" b="0" dirty="0"/>
              <a:t>Fremgangsmåden ved forbrugerens brug af fortrydelsesretten og</a:t>
            </a:r>
          </a:p>
          <a:p>
            <a:pPr marL="723900" lvl="1" indent="-266700">
              <a:lnSpc>
                <a:spcPct val="80000"/>
              </a:lnSpc>
              <a:buFont typeface="Arial" pitchFamily="34" charset="0"/>
              <a:buChar char="•"/>
            </a:pPr>
            <a:r>
              <a:rPr lang="da-DK" sz="2000" b="0" dirty="0"/>
              <a:t>Hvortil/til hvem fortrydelse kan meddeles</a:t>
            </a:r>
          </a:p>
          <a:p>
            <a:pPr>
              <a:lnSpc>
                <a:spcPct val="80000"/>
              </a:lnSpc>
            </a:pPr>
            <a:endParaRPr lang="da-DK" sz="2000" b="0" dirty="0"/>
          </a:p>
          <a:p>
            <a:pPr>
              <a:lnSpc>
                <a:spcPct val="80000"/>
              </a:lnSpc>
            </a:pPr>
            <a:r>
              <a:rPr lang="da-DK" sz="2000" b="0" dirty="0"/>
              <a:t>Ved køb af </a:t>
            </a:r>
            <a:r>
              <a:rPr lang="da-DK" sz="2000" dirty="0"/>
              <a:t>varer som skal sendes </a:t>
            </a:r>
            <a:r>
              <a:rPr lang="da-DK" sz="2000" b="0" dirty="0"/>
              <a:t>til forbrugeren, skal oplysning om fortrydelsesfristen gives senest ved varens overgivelse.</a:t>
            </a:r>
          </a:p>
          <a:p>
            <a:pPr>
              <a:lnSpc>
                <a:spcPct val="80000"/>
              </a:lnSpc>
            </a:pPr>
            <a:r>
              <a:rPr lang="da-DK" sz="2000" b="0" dirty="0"/>
              <a:t>Hvis oplysning først kommer frem senere, løber fristen fra oplysningerne er modtaget</a:t>
            </a:r>
          </a:p>
        </p:txBody>
      </p:sp>
    </p:spTree>
    <p:extLst>
      <p:ext uri="{BB962C8B-B14F-4D97-AF65-F5344CB8AC3E}">
        <p14:creationId xmlns:p14="http://schemas.microsoft.com/office/powerpoint/2010/main" val="3960718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BC02C5-158F-5794-B059-94299FE931CF}"/>
              </a:ext>
            </a:extLst>
          </p:cNvPr>
          <p:cNvSpPr>
            <a:spLocks noGrp="1"/>
          </p:cNvSpPr>
          <p:nvPr>
            <p:ph type="title"/>
          </p:nvPr>
        </p:nvSpPr>
        <p:spPr/>
        <p:txBody>
          <a:bodyPr>
            <a:normAutofit fontScale="90000"/>
          </a:bodyPr>
          <a:lstStyle/>
          <a:p>
            <a:r>
              <a:rPr lang="da-DK" sz="3600" b="1" dirty="0">
                <a:solidFill>
                  <a:schemeClr val="tx2"/>
                </a:solidFill>
                <a:latin typeface="Arial" panose="020B0604020202020204" pitchFamily="34" charset="0"/>
                <a:cs typeface="Arial" panose="020B0604020202020204" pitchFamily="34" charset="0"/>
              </a:rPr>
              <a:t>Fjernsalg af finansielle </a:t>
            </a:r>
            <a:r>
              <a:rPr lang="da-DK" sz="3600" b="1" dirty="0" smtClean="0">
                <a:solidFill>
                  <a:schemeClr val="tx2"/>
                </a:solidFill>
                <a:latin typeface="Arial" panose="020B0604020202020204" pitchFamily="34" charset="0"/>
                <a:cs typeface="Arial" panose="020B0604020202020204" pitchFamily="34" charset="0"/>
              </a:rPr>
              <a:t>tjenesteydelser oplysningspligt</a:t>
            </a:r>
            <a:r>
              <a:rPr lang="da-DK" sz="3600" b="1" dirty="0">
                <a:solidFill>
                  <a:schemeClr val="tx2"/>
                </a:solidFill>
                <a:latin typeface="Arial" panose="020B0604020202020204" pitchFamily="34" charset="0"/>
                <a:cs typeface="Arial" panose="020B0604020202020204" pitchFamily="34" charset="0"/>
              </a:rPr>
              <a:t>, </a:t>
            </a:r>
            <a:r>
              <a:rPr lang="da-DK" sz="3600" b="1" dirty="0" smtClean="0">
                <a:solidFill>
                  <a:schemeClr val="tx2"/>
                </a:solidFill>
                <a:latin typeface="Arial" panose="020B0604020202020204" pitchFamily="34" charset="0"/>
                <a:cs typeface="Arial" panose="020B0604020202020204" pitchFamily="34" charset="0"/>
              </a:rPr>
              <a:t/>
            </a:r>
            <a:br>
              <a:rPr lang="da-DK" sz="3600" b="1" dirty="0" smtClean="0">
                <a:solidFill>
                  <a:schemeClr val="tx2"/>
                </a:solidFill>
                <a:latin typeface="Arial" panose="020B0604020202020204" pitchFamily="34" charset="0"/>
                <a:cs typeface="Arial" panose="020B0604020202020204" pitchFamily="34" charset="0"/>
              </a:rPr>
            </a:br>
            <a:r>
              <a:rPr lang="da-DK" sz="3600" b="1" dirty="0" smtClean="0">
                <a:solidFill>
                  <a:schemeClr val="tx2"/>
                </a:solidFill>
                <a:latin typeface="Arial" panose="020B0604020202020204" pitchFamily="34" charset="0"/>
                <a:cs typeface="Arial" panose="020B0604020202020204" pitchFamily="34" charset="0"/>
              </a:rPr>
              <a:t>FBL </a:t>
            </a:r>
            <a:r>
              <a:rPr lang="da-DK" sz="3600" b="1" dirty="0">
                <a:solidFill>
                  <a:schemeClr val="tx2"/>
                </a:solidFill>
                <a:latin typeface="Arial" panose="020B0604020202020204" pitchFamily="34" charset="0"/>
                <a:cs typeface="Arial" panose="020B0604020202020204" pitchFamily="34" charset="0"/>
              </a:rPr>
              <a:t>§ 14 </a:t>
            </a:r>
          </a:p>
        </p:txBody>
      </p:sp>
      <p:sp>
        <p:nvSpPr>
          <p:cNvPr id="4" name="Tekstfelt 3">
            <a:extLst>
              <a:ext uri="{FF2B5EF4-FFF2-40B4-BE49-F238E27FC236}">
                <a16:creationId xmlns:a16="http://schemas.microsoft.com/office/drawing/2014/main" id="{ED9289FD-D222-374C-5878-AD6C52247223}"/>
              </a:ext>
            </a:extLst>
          </p:cNvPr>
          <p:cNvSpPr txBox="1"/>
          <p:nvPr/>
        </p:nvSpPr>
        <p:spPr>
          <a:xfrm>
            <a:off x="899592" y="1916832"/>
            <a:ext cx="7848872" cy="4093428"/>
          </a:xfrm>
          <a:prstGeom prst="rect">
            <a:avLst/>
          </a:prstGeom>
          <a:noFill/>
        </p:spPr>
        <p:txBody>
          <a:bodyPr wrap="square">
            <a:spAutoFit/>
          </a:bodyPr>
          <a:lstStyle/>
          <a:p>
            <a:pPr lvl="0" algn="just" fontAlgn="base"/>
            <a:r>
              <a:rPr lang="da-DK" sz="2000" b="0" dirty="0"/>
              <a:t>Den erhvervsdrivende skal bl.a. give oplysninger om: </a:t>
            </a:r>
          </a:p>
          <a:p>
            <a:pPr marL="723900" lvl="1" indent="-266700" algn="just" fontAlgn="base">
              <a:buFont typeface="Arial" pitchFamily="34" charset="0"/>
              <a:buChar char="•"/>
            </a:pPr>
            <a:r>
              <a:rPr lang="da-DK" sz="2000" b="0" dirty="0"/>
              <a:t>CVR-nummer, eller andet relevant identifikationsnummer.</a:t>
            </a:r>
          </a:p>
          <a:p>
            <a:pPr marL="723900" lvl="1" indent="-266700" algn="just" fontAlgn="base">
              <a:buFont typeface="Arial" pitchFamily="34" charset="0"/>
              <a:buChar char="•"/>
            </a:pPr>
            <a:r>
              <a:rPr lang="da-DK" sz="2000" b="0" dirty="0"/>
              <a:t>Klageadgang og fremgangsmåden ved klage, herunder oplysning om en fysisk adresse.</a:t>
            </a:r>
          </a:p>
          <a:p>
            <a:pPr marL="723900" lvl="1" indent="-266700" algn="just" fontAlgn="base">
              <a:buFont typeface="Arial" pitchFamily="34" charset="0"/>
              <a:buChar char="•"/>
            </a:pPr>
            <a:r>
              <a:rPr lang="da-DK" sz="2000" b="0" dirty="0"/>
              <a:t>Fortrydelsesfristens begyndelsestidspunkt , varighed og betingelserne for og fremgangsmåden ved brug af fortrydelsesretten.</a:t>
            </a:r>
          </a:p>
          <a:p>
            <a:pPr marL="723900" lvl="1" indent="-266700" algn="just" fontAlgn="base">
              <a:buFont typeface="Arial" pitchFamily="34" charset="0"/>
              <a:buChar char="•"/>
            </a:pPr>
            <a:r>
              <a:rPr lang="da-DK" sz="2000" b="0" dirty="0"/>
              <a:t>Eventuelle særlige risici ved tjenesteydelsen som følge af ydelsens særlige karakter.</a:t>
            </a:r>
          </a:p>
          <a:p>
            <a:pPr marL="723900" lvl="1" indent="-266700" algn="just" fontAlgn="base">
              <a:buFont typeface="Arial" pitchFamily="34" charset="0"/>
              <a:buChar char="•"/>
            </a:pPr>
            <a:r>
              <a:rPr lang="da-DK" sz="2000" b="0" dirty="0"/>
              <a:t>En eventuel lovvalgs- eller værnetingsklausul i aftalen.</a:t>
            </a:r>
          </a:p>
          <a:p>
            <a:pPr algn="just" fontAlgn="base"/>
            <a:r>
              <a:rPr lang="da-DK" sz="2000" b="0" dirty="0"/>
              <a:t>Forbrugeren skal have oplysningerne på papir eller et andet varigt medie. </a:t>
            </a:r>
          </a:p>
          <a:p>
            <a:pPr algn="just" fontAlgn="base"/>
            <a:r>
              <a:rPr lang="da-DK" sz="2000" b="0" dirty="0"/>
              <a:t>En manglende overholdelse af pligten, kan straffes med bøde</a:t>
            </a:r>
            <a:endParaRPr lang="da-DK" sz="2400" b="0" dirty="0"/>
          </a:p>
        </p:txBody>
      </p:sp>
    </p:spTree>
    <p:extLst>
      <p:ext uri="{BB962C8B-B14F-4D97-AF65-F5344CB8AC3E}">
        <p14:creationId xmlns:p14="http://schemas.microsoft.com/office/powerpoint/2010/main" val="3176724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6AB72323-E79A-D7D8-A97D-6A4FADB27342}"/>
              </a:ext>
            </a:extLst>
          </p:cNvPr>
          <p:cNvSpPr txBox="1"/>
          <p:nvPr/>
        </p:nvSpPr>
        <p:spPr>
          <a:xfrm>
            <a:off x="894160" y="260648"/>
            <a:ext cx="8782049" cy="120032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3600" dirty="0">
                <a:solidFill>
                  <a:schemeClr val="tx2"/>
                </a:solidFill>
                <a:latin typeface="Arial" panose="020B0604020202020204" pitchFamily="34" charset="0"/>
                <a:cs typeface="Arial" panose="020B0604020202020204" pitchFamily="34" charset="0"/>
              </a:rPr>
              <a:t>5</a:t>
            </a:r>
            <a:r>
              <a:rPr lang="da-DK" sz="3600" b="1" dirty="0">
                <a:solidFill>
                  <a:schemeClr val="tx2"/>
                </a:solidFill>
                <a:latin typeface="Arial" panose="020B0604020202020204" pitchFamily="34" charset="0"/>
                <a:cs typeface="Arial" panose="020B0604020202020204" pitchFamily="34" charset="0"/>
              </a:rPr>
              <a:t>. Forbrugerens </a:t>
            </a:r>
            <a:r>
              <a:rPr lang="da-DK" sz="3600" b="1" dirty="0" smtClean="0">
                <a:solidFill>
                  <a:schemeClr val="tx2"/>
                </a:solidFill>
                <a:latin typeface="Arial" panose="020B0604020202020204" pitchFamily="34" charset="0"/>
                <a:cs typeface="Arial" panose="020B0604020202020204" pitchFamily="34" charset="0"/>
              </a:rPr>
              <a:t>fortrydelsesret i</a:t>
            </a:r>
            <a:endParaRPr lang="da-DK" sz="3600" b="1" dirty="0">
              <a:solidFill>
                <a:schemeClr val="tx2"/>
              </a:solidFill>
              <a:latin typeface="Arial" panose="020B0604020202020204" pitchFamily="34" charset="0"/>
              <a:cs typeface="Arial" panose="020B0604020202020204" pitchFamily="34" charset="0"/>
            </a:endParaRPr>
          </a:p>
          <a:p>
            <a:r>
              <a:rPr lang="da-DK" sz="3600" dirty="0">
                <a:solidFill>
                  <a:schemeClr val="tx2"/>
                </a:solidFill>
                <a:latin typeface="Arial" panose="020B0604020202020204" pitchFamily="34" charset="0"/>
                <a:cs typeface="Arial" panose="020B0604020202020204" pitchFamily="34" charset="0"/>
              </a:rPr>
              <a:t>f</a:t>
            </a:r>
            <a:r>
              <a:rPr lang="da-DK" sz="3600" b="1" dirty="0" smtClean="0">
                <a:solidFill>
                  <a:schemeClr val="tx2"/>
                </a:solidFill>
                <a:latin typeface="Arial" panose="020B0604020202020204" pitchFamily="34" charset="0"/>
                <a:cs typeface="Arial" panose="020B0604020202020204" pitchFamily="34" charset="0"/>
              </a:rPr>
              <a:t>orbrugeraftaleloven</a:t>
            </a:r>
            <a:endParaRPr lang="da-DK" sz="3600" b="1" dirty="0">
              <a:solidFill>
                <a:schemeClr val="tx2"/>
              </a:solidFill>
              <a:latin typeface="Arial" panose="020B0604020202020204" pitchFamily="34" charset="0"/>
              <a:cs typeface="Arial" panose="020B0604020202020204" pitchFamily="34" charset="0"/>
            </a:endParaRPr>
          </a:p>
        </p:txBody>
      </p:sp>
      <p:sp>
        <p:nvSpPr>
          <p:cNvPr id="4" name="Tekstboks 2">
            <a:extLst>
              <a:ext uri="{FF2B5EF4-FFF2-40B4-BE49-F238E27FC236}">
                <a16:creationId xmlns:a16="http://schemas.microsoft.com/office/drawing/2014/main" id="{A21B3BDD-940A-BA6E-E851-7752638387B7}"/>
              </a:ext>
            </a:extLst>
          </p:cNvPr>
          <p:cNvSpPr txBox="1"/>
          <p:nvPr/>
        </p:nvSpPr>
        <p:spPr>
          <a:xfrm>
            <a:off x="894160" y="1556792"/>
            <a:ext cx="8244408" cy="6155531"/>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pPr>
            <a:r>
              <a:rPr lang="da-DK" sz="2000" dirty="0"/>
              <a:t>Fortrydelsesret: </a:t>
            </a:r>
            <a:endParaRPr lang="da-DK" sz="2000" dirty="0" smtClean="0"/>
          </a:p>
          <a:p>
            <a:pPr>
              <a:lnSpc>
                <a:spcPct val="90000"/>
              </a:lnSpc>
            </a:pPr>
            <a:r>
              <a:rPr lang="da-DK" sz="2000" b="0" dirty="0" smtClean="0"/>
              <a:t>En </a:t>
            </a:r>
            <a:r>
              <a:rPr lang="da-DK" sz="2000" b="0" dirty="0"/>
              <a:t>ret for forbrugeren til uden angivelse af begrundelse, at træde tilbage fra en aftale, som ellers ville være bindende for forbrugeren.</a:t>
            </a:r>
          </a:p>
          <a:p>
            <a:pPr>
              <a:lnSpc>
                <a:spcPct val="90000"/>
              </a:lnSpc>
            </a:pPr>
            <a:endParaRPr lang="da-DK" sz="2000" b="0" dirty="0"/>
          </a:p>
          <a:p>
            <a:pPr>
              <a:lnSpc>
                <a:spcPct val="90000"/>
              </a:lnSpc>
            </a:pPr>
            <a:r>
              <a:rPr lang="da-DK" sz="2000" dirty="0"/>
              <a:t>HR: </a:t>
            </a:r>
            <a:r>
              <a:rPr lang="da-DK" sz="2000" b="0" dirty="0"/>
              <a:t>Ingen fortrydelsesret i dansk ret</a:t>
            </a:r>
          </a:p>
          <a:p>
            <a:pPr marL="266700" indent="-266700">
              <a:lnSpc>
                <a:spcPct val="90000"/>
              </a:lnSpc>
            </a:pPr>
            <a:r>
              <a:rPr lang="da-DK" sz="2000" b="0" dirty="0"/>
              <a:t>	</a:t>
            </a:r>
            <a:endParaRPr lang="da-DK" sz="2000" b="0" dirty="0" smtClean="0"/>
          </a:p>
          <a:p>
            <a:pPr marL="266700" indent="-266700">
              <a:lnSpc>
                <a:spcPct val="90000"/>
              </a:lnSpc>
            </a:pPr>
            <a:r>
              <a:rPr lang="da-DK" sz="2000" dirty="0" smtClean="0"/>
              <a:t>Undtagelse</a:t>
            </a:r>
            <a:r>
              <a:rPr lang="da-DK" sz="2000" dirty="0"/>
              <a:t>: </a:t>
            </a:r>
            <a:endParaRPr lang="da-DK" sz="2000" dirty="0" smtClean="0"/>
          </a:p>
          <a:p>
            <a:pPr marL="342900" indent="-342900">
              <a:lnSpc>
                <a:spcPct val="90000"/>
              </a:lnSpc>
              <a:buFont typeface="Arial" panose="020B0604020202020204" pitchFamily="34" charset="0"/>
              <a:buChar char="•"/>
            </a:pPr>
            <a:r>
              <a:rPr lang="da-DK" sz="2000" b="0" dirty="0" smtClean="0"/>
              <a:t>Forbrugeraftaler om køb indgået </a:t>
            </a:r>
            <a:r>
              <a:rPr lang="da-DK" sz="2000" b="0" dirty="0"/>
              <a:t>ved </a:t>
            </a:r>
            <a:r>
              <a:rPr lang="da-DK" sz="2000" b="0" dirty="0" smtClean="0"/>
              <a:t>fjernsalg fx salg ove</a:t>
            </a:r>
            <a:r>
              <a:rPr lang="da-DK" sz="2000" b="0" dirty="0" smtClean="0"/>
              <a:t>r internettet, jf. FBL § 18, stk. 1</a:t>
            </a:r>
            <a:endParaRPr lang="da-DK" sz="2000" b="0" dirty="0" smtClean="0"/>
          </a:p>
          <a:p>
            <a:pPr marL="342900" indent="-342900">
              <a:lnSpc>
                <a:spcPct val="90000"/>
              </a:lnSpc>
              <a:buFont typeface="Arial" panose="020B0604020202020204" pitchFamily="34" charset="0"/>
              <a:buChar char="•"/>
            </a:pPr>
            <a:r>
              <a:rPr lang="da-DK" sz="2000" b="0" dirty="0" smtClean="0"/>
              <a:t>Forbrugeraftaler om køb indgået </a:t>
            </a:r>
            <a:r>
              <a:rPr lang="da-DK" sz="2000" b="0" dirty="0"/>
              <a:t>uden for </a:t>
            </a:r>
            <a:r>
              <a:rPr lang="da-DK" sz="2000" b="0" dirty="0" smtClean="0"/>
              <a:t>virksomhedens faste forretningssted, jf. FBL § 18, stk. 1</a:t>
            </a:r>
          </a:p>
          <a:p>
            <a:pPr marL="342900" indent="-342900">
              <a:lnSpc>
                <a:spcPct val="90000"/>
              </a:lnSpc>
              <a:buFont typeface="Arial" panose="020B0604020202020204" pitchFamily="34" charset="0"/>
              <a:buChar char="•"/>
            </a:pPr>
            <a:r>
              <a:rPr lang="da-DK" sz="2000" b="0" dirty="0" smtClean="0"/>
              <a:t>Køb </a:t>
            </a:r>
            <a:r>
              <a:rPr lang="da-DK" sz="2000" b="0" dirty="0"/>
              <a:t>af fast ejendom, jf. lov om forbrugerbeskyttelse ved erhvervelse af fast </a:t>
            </a:r>
            <a:r>
              <a:rPr lang="da-DK" sz="2000" b="0" dirty="0" smtClean="0"/>
              <a:t>ejendom §§ 6-13</a:t>
            </a:r>
          </a:p>
          <a:p>
            <a:pPr marL="342900" indent="-342900">
              <a:lnSpc>
                <a:spcPct val="90000"/>
              </a:lnSpc>
              <a:buFont typeface="Arial" panose="020B0604020202020204" pitchFamily="34" charset="0"/>
              <a:buChar char="•"/>
            </a:pPr>
            <a:r>
              <a:rPr lang="da-DK" sz="2000" b="0" dirty="0" smtClean="0"/>
              <a:t>Aftaler om </a:t>
            </a:r>
            <a:r>
              <a:rPr lang="da-DK" sz="2000" b="0" dirty="0"/>
              <a:t>indgåelse af </a:t>
            </a:r>
            <a:r>
              <a:rPr lang="da-DK" sz="2000" b="0" dirty="0" smtClean="0"/>
              <a:t>forsikringsaftaler, jf. forsikringsaftalelovens §§ 34i-34k</a:t>
            </a:r>
          </a:p>
          <a:p>
            <a:pPr marL="342900" indent="-342900">
              <a:lnSpc>
                <a:spcPct val="90000"/>
              </a:lnSpc>
              <a:buFont typeface="Arial" panose="020B0604020202020204" pitchFamily="34" charset="0"/>
              <a:buChar char="•"/>
            </a:pPr>
            <a:r>
              <a:rPr lang="da-DK" sz="2000" b="0" dirty="0" smtClean="0"/>
              <a:t>Indgåelse af kreditaftaler, jf. kreditaftalelovens § 19</a:t>
            </a:r>
            <a:endParaRPr lang="da-DK" sz="2000" b="0" dirty="0"/>
          </a:p>
          <a:p>
            <a:pPr marL="342900" indent="-342900">
              <a:lnSpc>
                <a:spcPct val="90000"/>
              </a:lnSpc>
              <a:buFont typeface="Arial" panose="020B0604020202020204" pitchFamily="34" charset="0"/>
              <a:buChar char="•"/>
            </a:pPr>
            <a:endParaRPr lang="da-DK" sz="2000" b="0" dirty="0" smtClean="0"/>
          </a:p>
          <a:p>
            <a:pPr marL="342900" indent="-342900">
              <a:lnSpc>
                <a:spcPct val="90000"/>
              </a:lnSpc>
              <a:buFont typeface="Arial" panose="020B0604020202020204" pitchFamily="34" charset="0"/>
              <a:buChar char="•"/>
            </a:pPr>
            <a:endParaRPr lang="da-DK" sz="2000" b="0" dirty="0" smtClean="0"/>
          </a:p>
          <a:p>
            <a:pPr marL="342900" indent="-342900">
              <a:lnSpc>
                <a:spcPct val="90000"/>
              </a:lnSpc>
              <a:buFont typeface="Arial" panose="020B0604020202020204" pitchFamily="34" charset="0"/>
              <a:buChar char="•"/>
            </a:pPr>
            <a:endParaRPr lang="da-DK" sz="2000" b="0" dirty="0"/>
          </a:p>
          <a:p>
            <a:pPr marL="342900" indent="-342900">
              <a:lnSpc>
                <a:spcPct val="90000"/>
              </a:lnSpc>
              <a:buFont typeface="Arial" panose="020B0604020202020204" pitchFamily="34" charset="0"/>
              <a:buChar char="•"/>
            </a:pPr>
            <a:endParaRPr lang="da-DK" sz="2000" b="0" dirty="0" smtClean="0"/>
          </a:p>
          <a:p>
            <a:pPr marL="342900" indent="-342900">
              <a:lnSpc>
                <a:spcPct val="90000"/>
              </a:lnSpc>
              <a:buFont typeface="Arial" panose="020B0604020202020204" pitchFamily="34" charset="0"/>
              <a:buChar char="•"/>
            </a:pPr>
            <a:endParaRPr lang="da-DK" sz="2000" b="0" dirty="0"/>
          </a:p>
          <a:p>
            <a:pPr marL="177800" indent="-177800">
              <a:lnSpc>
                <a:spcPct val="80000"/>
              </a:lnSpc>
              <a:buFont typeface="Arial" pitchFamily="34" charset="0"/>
              <a:buChar char="•"/>
            </a:pPr>
            <a:endParaRPr lang="da-DK" sz="2000" b="0" dirty="0"/>
          </a:p>
        </p:txBody>
      </p:sp>
    </p:spTree>
    <p:extLst>
      <p:ext uri="{BB962C8B-B14F-4D97-AF65-F5344CB8AC3E}">
        <p14:creationId xmlns:p14="http://schemas.microsoft.com/office/powerpoint/2010/main" val="1314951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D7FC41-16DE-54FA-8229-5CA6143609B6}"/>
              </a:ext>
            </a:extLst>
          </p:cNvPr>
          <p:cNvSpPr>
            <a:spLocks noGrp="1"/>
          </p:cNvSpPr>
          <p:nvPr>
            <p:ph type="title"/>
          </p:nvPr>
        </p:nvSpPr>
        <p:spPr>
          <a:xfrm>
            <a:off x="873200" y="0"/>
            <a:ext cx="7615758" cy="1325563"/>
          </a:xfrm>
        </p:spPr>
        <p:txBody>
          <a:bodyPr>
            <a:normAutofit/>
          </a:bodyPr>
          <a:lstStyle/>
          <a:p>
            <a:pPr algn="ctr"/>
            <a:r>
              <a:rPr lang="da-DK" sz="3600" b="1" dirty="0">
                <a:solidFill>
                  <a:schemeClr val="tx2"/>
                </a:solidFill>
                <a:latin typeface="Arial" panose="020B0604020202020204" pitchFamily="34" charset="0"/>
                <a:cs typeface="Arial" panose="020B0604020202020204" pitchFamily="34" charset="0"/>
              </a:rPr>
              <a:t>14-dages fortrydelsesret </a:t>
            </a:r>
          </a:p>
        </p:txBody>
      </p:sp>
      <p:sp>
        <p:nvSpPr>
          <p:cNvPr id="3" name="Tekstfelt 2">
            <a:extLst>
              <a:ext uri="{FF2B5EF4-FFF2-40B4-BE49-F238E27FC236}">
                <a16:creationId xmlns:a16="http://schemas.microsoft.com/office/drawing/2014/main" id="{668E481F-EA88-AEF6-0E83-3DC4E689DF97}"/>
              </a:ext>
            </a:extLst>
          </p:cNvPr>
          <p:cNvSpPr txBox="1"/>
          <p:nvPr/>
        </p:nvSpPr>
        <p:spPr>
          <a:xfrm>
            <a:off x="1017216" y="1325563"/>
            <a:ext cx="7471742" cy="4616648"/>
          </a:xfrm>
          <a:prstGeom prst="rect">
            <a:avLst/>
          </a:prstGeom>
          <a:noFill/>
        </p:spPr>
        <p:txBody>
          <a:bodyPr wrap="square" rtlCol="0">
            <a:spAutoFit/>
          </a:bodyPr>
          <a:lstStyle/>
          <a:p>
            <a:r>
              <a:rPr lang="da-DK" sz="1400" b="0" dirty="0"/>
              <a:t>Hvis forbrugeren vil gøre brug af sin fortrydelsesret, har denne 14 dage til at underrette sælger om, at han vil fortryde købet.</a:t>
            </a:r>
          </a:p>
          <a:p>
            <a:endParaRPr lang="da-DK" sz="1400" b="0" dirty="0"/>
          </a:p>
          <a:p>
            <a:r>
              <a:rPr lang="da-DK" sz="1400" b="0" dirty="0"/>
              <a:t>Ifølge FBL § 19, stk. 2 løber fortrydelsesfristen fra:</a:t>
            </a:r>
          </a:p>
          <a:p>
            <a:pPr marL="800100" lvl="1" indent="-342900">
              <a:buFont typeface="+mj-lt"/>
              <a:buAutoNum type="arabicPeriod"/>
            </a:pPr>
            <a:r>
              <a:rPr lang="da-DK" sz="1400" b="0" dirty="0"/>
              <a:t>Den dag, hvor aftalen </a:t>
            </a:r>
            <a:r>
              <a:rPr lang="da-DK" sz="1400" b="0" dirty="0" err="1"/>
              <a:t>indgåes</a:t>
            </a:r>
            <a:r>
              <a:rPr lang="da-DK" sz="1400" b="0" dirty="0"/>
              <a:t>, hvis der er tale om en tjenesteydelse</a:t>
            </a:r>
          </a:p>
          <a:p>
            <a:pPr marL="800100" lvl="1" indent="-342900">
              <a:buFont typeface="+mj-lt"/>
              <a:buAutoNum type="arabicPeriod"/>
            </a:pPr>
            <a:r>
              <a:rPr lang="da-DK" sz="1400" b="0" dirty="0"/>
              <a:t>Den dag, hvor forbrugeren får varen i sin fysiske besiddelse, hvis der er tale om køb af en vare,</a:t>
            </a:r>
          </a:p>
          <a:p>
            <a:pPr marL="1257300" lvl="2" indent="-342900">
              <a:buFont typeface="+mj-lt"/>
              <a:buAutoNum type="alphaLcPeriod"/>
            </a:pPr>
            <a:r>
              <a:rPr lang="da-DK" sz="1400" b="0" dirty="0"/>
              <a:t>Hvis en ordre består af flere varer, som leveres enkeltvis, eller hvis det er en vare, som består af flere dele/partier, løber fristen, når den sidste vare/parti er i forbrugerens besiddelse. </a:t>
            </a:r>
          </a:p>
          <a:p>
            <a:pPr marL="1257300" lvl="2" indent="-342900">
              <a:buFont typeface="+mj-lt"/>
              <a:buAutoNum type="alphaLcPeriod"/>
            </a:pPr>
            <a:r>
              <a:rPr lang="da-DK" sz="1400" b="0" dirty="0"/>
              <a:t>Hvis der er tale om en regelmæssig levering af varer over en bestemt periode, løber fristen når den første vare er i forbrugerens besiddelse. </a:t>
            </a:r>
          </a:p>
          <a:p>
            <a:endParaRPr lang="da-DK" sz="1400" b="0" dirty="0"/>
          </a:p>
          <a:p>
            <a:r>
              <a:rPr lang="da-DK" sz="1400" b="0" dirty="0"/>
              <a:t>”Forbrugerens besiddelse” betyder, at forbrugeren skal kunne råde over varen. </a:t>
            </a:r>
          </a:p>
          <a:p>
            <a:endParaRPr lang="da-DK" sz="1400" b="0" dirty="0"/>
          </a:p>
          <a:p>
            <a:r>
              <a:rPr lang="da-DK" sz="1400" b="0" dirty="0"/>
              <a:t>Fristen på de 14 dage løber først fra det tidspunkt oplysning om fortrydelsesret rent faktisk er modtaget af forbrugeren. Denne oplysning skal modtages af </a:t>
            </a:r>
            <a:r>
              <a:rPr lang="da-DK" sz="1400" b="0" dirty="0" smtClean="0"/>
              <a:t>forbrugeren på </a:t>
            </a:r>
            <a:r>
              <a:rPr lang="da-DK" sz="1400" b="0" dirty="0"/>
              <a:t>varigt medium. </a:t>
            </a:r>
          </a:p>
          <a:p>
            <a:endParaRPr lang="da-DK" sz="1400" b="0" dirty="0"/>
          </a:p>
          <a:p>
            <a:r>
              <a:rPr lang="da-DK" sz="1400" b="0" dirty="0"/>
              <a:t>Hvis forbrugeren ikke har modtaget oplysninger om fortrydelsesretten, </a:t>
            </a:r>
            <a:r>
              <a:rPr lang="da-DK" sz="1400" b="0" dirty="0" smtClean="0"/>
              <a:t>udløber </a:t>
            </a:r>
            <a:r>
              <a:rPr lang="da-DK" sz="1400" b="0" dirty="0"/>
              <a:t>fortrydelsesfristen først, når der er gået 12 måneder fra varen er blevet leveret, eller 12 måneder efter aftalen om den ikke-finansielle tjenesteydelse er blevet indgået. </a:t>
            </a:r>
          </a:p>
        </p:txBody>
      </p:sp>
    </p:spTree>
    <p:extLst>
      <p:ext uri="{BB962C8B-B14F-4D97-AF65-F5344CB8AC3E}">
        <p14:creationId xmlns:p14="http://schemas.microsoft.com/office/powerpoint/2010/main" val="1271671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47A546-0895-BE44-D740-A4617EED1449}"/>
              </a:ext>
            </a:extLst>
          </p:cNvPr>
          <p:cNvSpPr>
            <a:spLocks noGrp="1"/>
          </p:cNvSpPr>
          <p:nvPr>
            <p:ph type="title"/>
          </p:nvPr>
        </p:nvSpPr>
        <p:spPr>
          <a:xfrm>
            <a:off x="965391" y="188640"/>
            <a:ext cx="7615758" cy="1047651"/>
          </a:xfrm>
        </p:spPr>
        <p:txBody>
          <a:bodyPr>
            <a:noAutofit/>
          </a:bodyPr>
          <a:lstStyle/>
          <a:p>
            <a:pPr algn="ctr"/>
            <a:r>
              <a:rPr lang="da-DK" sz="3600" b="1" dirty="0" smtClean="0">
                <a:solidFill>
                  <a:schemeClr val="tx2"/>
                </a:solidFill>
                <a:latin typeface="Arial" panose="020B0604020202020204" pitchFamily="34" charset="0"/>
                <a:cs typeface="Arial" panose="020B0604020202020204" pitchFamily="34" charset="0"/>
              </a:rPr>
              <a:t>Hvordan udøves </a:t>
            </a:r>
            <a:r>
              <a:rPr lang="da-DK" sz="3600" b="1" dirty="0" smtClean="0">
                <a:solidFill>
                  <a:schemeClr val="tx2"/>
                </a:solidFill>
                <a:latin typeface="Arial" panose="020B0604020202020204" pitchFamily="34" charset="0"/>
                <a:cs typeface="Arial" panose="020B0604020202020204" pitchFamily="34" charset="0"/>
              </a:rPr>
              <a:t>fortrydelsesretten?</a:t>
            </a:r>
            <a:endParaRPr lang="da-DK" sz="3600" b="1" dirty="0">
              <a:solidFill>
                <a:schemeClr val="tx2"/>
              </a:solidFill>
              <a:latin typeface="Arial" panose="020B0604020202020204" pitchFamily="34" charset="0"/>
              <a:cs typeface="Arial" panose="020B0604020202020204" pitchFamily="34" charset="0"/>
            </a:endParaRPr>
          </a:p>
        </p:txBody>
      </p:sp>
      <p:sp>
        <p:nvSpPr>
          <p:cNvPr id="4" name="Tekstfelt 3">
            <a:extLst>
              <a:ext uri="{FF2B5EF4-FFF2-40B4-BE49-F238E27FC236}">
                <a16:creationId xmlns:a16="http://schemas.microsoft.com/office/drawing/2014/main" id="{51D6403D-41FE-19D0-68FE-49053298EAEA}"/>
              </a:ext>
            </a:extLst>
          </p:cNvPr>
          <p:cNvSpPr txBox="1"/>
          <p:nvPr/>
        </p:nvSpPr>
        <p:spPr>
          <a:xfrm>
            <a:off x="971600" y="1700808"/>
            <a:ext cx="7920880" cy="3170099"/>
          </a:xfrm>
          <a:prstGeom prst="rect">
            <a:avLst/>
          </a:prstGeom>
          <a:noFill/>
        </p:spPr>
        <p:txBody>
          <a:bodyPr wrap="square">
            <a:spAutoFit/>
          </a:bodyPr>
          <a:lstStyle/>
          <a:p>
            <a:pPr marL="266700" indent="-266700">
              <a:buFont typeface="Arial" pitchFamily="34" charset="0"/>
              <a:buChar char="•"/>
            </a:pPr>
            <a:r>
              <a:rPr lang="da-DK" sz="2000" b="0" dirty="0"/>
              <a:t>Forbrugeren skal meddele sin fortrydelse ved en utvetydig erklæring evt. bruge standardfortrydelsesformular</a:t>
            </a:r>
          </a:p>
          <a:p>
            <a:pPr marL="266700" indent="-266700">
              <a:buFont typeface="Arial" pitchFamily="34" charset="0"/>
              <a:buChar char="•"/>
            </a:pPr>
            <a:r>
              <a:rPr lang="da-DK" sz="2000" b="0" dirty="0"/>
              <a:t>Meddelelse om fortrydelse skal være afsendt inden fristens udløb</a:t>
            </a:r>
          </a:p>
          <a:p>
            <a:pPr marL="266700" indent="-266700">
              <a:buFont typeface="Arial" pitchFamily="34" charset="0"/>
              <a:buChar char="•"/>
            </a:pPr>
            <a:r>
              <a:rPr lang="da-DK" sz="2000" b="0" dirty="0"/>
              <a:t>Forbrugerne skal have sine penge tilbage</a:t>
            </a:r>
          </a:p>
          <a:p>
            <a:pPr marL="266700" indent="-266700">
              <a:buFont typeface="Arial" pitchFamily="34" charset="0"/>
              <a:buChar char="•"/>
            </a:pPr>
            <a:r>
              <a:rPr lang="da-DK" sz="2000" b="0" dirty="0"/>
              <a:t>Forbrugeren skal sende varen tilbage senest 14 dage efter at den erhvervsdrivende har modtaget besked om fortrydelse</a:t>
            </a:r>
          </a:p>
          <a:p>
            <a:pPr marL="266700" indent="-266700">
              <a:buFont typeface="Arial" pitchFamily="34" charset="0"/>
              <a:buChar char="•"/>
            </a:pPr>
            <a:r>
              <a:rPr lang="da-DK" sz="2000" b="0" dirty="0"/>
              <a:t>Forbrugeren bærer risikoen for varen</a:t>
            </a:r>
          </a:p>
          <a:p>
            <a:pPr marL="266700" indent="-266700">
              <a:buFont typeface="Arial" pitchFamily="34" charset="0"/>
              <a:buChar char="•"/>
            </a:pPr>
            <a:r>
              <a:rPr lang="da-DK" sz="2000" b="0" dirty="0"/>
              <a:t>Ved værdiforringelse (forskellen mellem </a:t>
            </a:r>
            <a:r>
              <a:rPr lang="da-DK" sz="2000" b="0" dirty="0" err="1"/>
              <a:t>ny-pris</a:t>
            </a:r>
            <a:r>
              <a:rPr lang="da-DK" sz="2000" b="0" dirty="0"/>
              <a:t> og gensalgspris) skal forbrugeren betale. Der kan fradrages i den købesum den erhvervsdrivende skal tilbagebetale til kunden</a:t>
            </a:r>
          </a:p>
        </p:txBody>
      </p:sp>
    </p:spTree>
    <p:extLst>
      <p:ext uri="{BB962C8B-B14F-4D97-AF65-F5344CB8AC3E}">
        <p14:creationId xmlns:p14="http://schemas.microsoft.com/office/powerpoint/2010/main" val="2098200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8FF5DDA9-4818-1D7C-ADE0-15924E4B7655}"/>
              </a:ext>
            </a:extLst>
          </p:cNvPr>
          <p:cNvSpPr txBox="1"/>
          <p:nvPr/>
        </p:nvSpPr>
        <p:spPr>
          <a:xfrm>
            <a:off x="539552" y="260648"/>
            <a:ext cx="8208912" cy="646331"/>
          </a:xfrm>
          <a:prstGeom prst="rect">
            <a:avLst/>
          </a:prstGeom>
          <a:noFill/>
        </p:spPr>
        <p:txBody>
          <a:bodyPr wrap="square">
            <a:spAutoFit/>
          </a:bodyPr>
          <a:lstStyle/>
          <a:p>
            <a:pPr algn="ctr"/>
            <a:r>
              <a:rPr lang="da-DK" sz="3600" dirty="0">
                <a:solidFill>
                  <a:schemeClr val="tx2"/>
                </a:solidFill>
              </a:rPr>
              <a:t> Retsvirkning </a:t>
            </a:r>
            <a:r>
              <a:rPr lang="da-DK" sz="3600" dirty="0" smtClean="0">
                <a:solidFill>
                  <a:schemeClr val="tx2"/>
                </a:solidFill>
              </a:rPr>
              <a:t>af </a:t>
            </a:r>
            <a:r>
              <a:rPr lang="da-DK" sz="3600" dirty="0">
                <a:solidFill>
                  <a:schemeClr val="tx2"/>
                </a:solidFill>
              </a:rPr>
              <a:t>fortrydelse</a:t>
            </a:r>
          </a:p>
        </p:txBody>
      </p:sp>
      <p:sp>
        <p:nvSpPr>
          <p:cNvPr id="6" name="Tekstfelt 5">
            <a:extLst>
              <a:ext uri="{FF2B5EF4-FFF2-40B4-BE49-F238E27FC236}">
                <a16:creationId xmlns:a16="http://schemas.microsoft.com/office/drawing/2014/main" id="{D2B251EA-05E6-ABBB-6362-C48A21068E08}"/>
              </a:ext>
            </a:extLst>
          </p:cNvPr>
          <p:cNvSpPr txBox="1"/>
          <p:nvPr/>
        </p:nvSpPr>
        <p:spPr>
          <a:xfrm>
            <a:off x="971600" y="980728"/>
            <a:ext cx="7776864" cy="2800767"/>
          </a:xfrm>
          <a:prstGeom prst="rect">
            <a:avLst/>
          </a:prstGeom>
          <a:noFill/>
        </p:spPr>
        <p:txBody>
          <a:bodyPr wrap="square">
            <a:spAutoFit/>
          </a:bodyPr>
          <a:lstStyle/>
          <a:p>
            <a:pPr>
              <a:lnSpc>
                <a:spcPct val="80000"/>
              </a:lnSpc>
            </a:pPr>
            <a:r>
              <a:rPr lang="da-DK" sz="2000" b="0" dirty="0"/>
              <a:t>Ved tilbagetræden fra aftalen inden </a:t>
            </a:r>
            <a:r>
              <a:rPr lang="da-DK" sz="2000" b="0" dirty="0" smtClean="0"/>
              <a:t>fortrydelsesfristens </a:t>
            </a:r>
            <a:r>
              <a:rPr lang="da-DK" sz="2000" b="0" dirty="0"/>
              <a:t>udløb, </a:t>
            </a:r>
            <a:r>
              <a:rPr lang="da-DK" sz="2000" dirty="0"/>
              <a:t>bortfalder aftalen</a:t>
            </a:r>
            <a:r>
              <a:rPr lang="da-DK" sz="2000" b="0" dirty="0"/>
              <a:t>, </a:t>
            </a:r>
            <a:r>
              <a:rPr lang="da-DK" sz="2000" b="0" dirty="0" smtClean="0"/>
              <a:t>og</a:t>
            </a:r>
            <a:endParaRPr lang="da-DK" sz="2000" b="0" dirty="0"/>
          </a:p>
          <a:p>
            <a:pPr>
              <a:lnSpc>
                <a:spcPct val="80000"/>
              </a:lnSpc>
            </a:pPr>
            <a:endParaRPr lang="da-DK" sz="2000" b="0" dirty="0"/>
          </a:p>
          <a:p>
            <a:pPr marL="266700" indent="-266700">
              <a:lnSpc>
                <a:spcPct val="80000"/>
              </a:lnSpc>
              <a:buFont typeface="Arial" pitchFamily="34" charset="0"/>
              <a:buChar char="•"/>
            </a:pPr>
            <a:r>
              <a:rPr lang="da-DK" sz="2000" b="0" dirty="0"/>
              <a:t>Hver part </a:t>
            </a:r>
            <a:r>
              <a:rPr lang="da-DK" sz="2000" dirty="0"/>
              <a:t>tilbageleverer</a:t>
            </a:r>
            <a:r>
              <a:rPr lang="da-DK" sz="2000" b="0" dirty="0"/>
              <a:t> ydelse/modydelse.</a:t>
            </a:r>
          </a:p>
          <a:p>
            <a:pPr marL="266700" indent="-266700">
              <a:lnSpc>
                <a:spcPct val="80000"/>
              </a:lnSpc>
              <a:buFont typeface="Arial" pitchFamily="34" charset="0"/>
              <a:buChar char="•"/>
            </a:pPr>
            <a:r>
              <a:rPr lang="da-DK" sz="2000" b="0" dirty="0"/>
              <a:t>Hvis forbrugeren har betalt helt eller delvis, skal det modtagne </a:t>
            </a:r>
            <a:r>
              <a:rPr lang="da-DK" sz="2000" dirty="0"/>
              <a:t>tilbagebetales</a:t>
            </a:r>
            <a:r>
              <a:rPr lang="da-DK" sz="2000" b="0" dirty="0"/>
              <a:t> til forbrugeren.</a:t>
            </a:r>
          </a:p>
          <a:p>
            <a:pPr marL="266700" indent="-266700">
              <a:lnSpc>
                <a:spcPct val="80000"/>
              </a:lnSpc>
              <a:buFont typeface="Arial" pitchFamily="34" charset="0"/>
              <a:buChar char="•"/>
            </a:pPr>
            <a:r>
              <a:rPr lang="da-DK" sz="2000" b="0" dirty="0"/>
              <a:t>Tilbagebetaling skal ske snarest muligt og </a:t>
            </a:r>
            <a:r>
              <a:rPr lang="da-DK" sz="2000" dirty="0"/>
              <a:t>senest 30 dage </a:t>
            </a:r>
            <a:r>
              <a:rPr lang="da-DK" sz="2000" b="0" dirty="0"/>
              <a:t>efter, at den erhvervsdrivende har modtaget forbrugerens meddelelse om ophævelse.</a:t>
            </a:r>
          </a:p>
          <a:p>
            <a:pPr marL="266700" indent="-266700">
              <a:lnSpc>
                <a:spcPct val="80000"/>
              </a:lnSpc>
              <a:buFont typeface="Arial" pitchFamily="34" charset="0"/>
              <a:buChar char="•"/>
            </a:pPr>
            <a:r>
              <a:rPr lang="da-DK" sz="2000" b="0" dirty="0"/>
              <a:t>Den erhvervsdrivende kan vente indtil varen er returneret eller indtil forbrugeren har dokumenteret at varen er tilbagesendt</a:t>
            </a:r>
          </a:p>
        </p:txBody>
      </p:sp>
    </p:spTree>
    <p:extLst>
      <p:ext uri="{BB962C8B-B14F-4D97-AF65-F5344CB8AC3E}">
        <p14:creationId xmlns:p14="http://schemas.microsoft.com/office/powerpoint/2010/main" val="884535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B9D72C-61F4-9006-548F-605FC73A3C61}"/>
              </a:ext>
            </a:extLst>
          </p:cNvPr>
          <p:cNvSpPr>
            <a:spLocks noGrp="1"/>
          </p:cNvSpPr>
          <p:nvPr>
            <p:ph type="title"/>
          </p:nvPr>
        </p:nvSpPr>
        <p:spPr>
          <a:xfrm>
            <a:off x="899592" y="188640"/>
            <a:ext cx="7615758" cy="1325563"/>
          </a:xfrm>
        </p:spPr>
        <p:txBody>
          <a:bodyPr>
            <a:noAutofit/>
          </a:bodyPr>
          <a:lstStyle/>
          <a:p>
            <a:pPr algn="ctr"/>
            <a:r>
              <a:rPr lang="da-DK" sz="3600" b="1" dirty="0">
                <a:solidFill>
                  <a:schemeClr val="tx2"/>
                </a:solidFill>
                <a:latin typeface="Arial" panose="020B0604020202020204" pitchFamily="34" charset="0"/>
                <a:cs typeface="Arial" panose="020B0604020202020204" pitchFamily="34" charset="0"/>
              </a:rPr>
              <a:t>Varer og ikke-finansielle tjenesteydelser</a:t>
            </a:r>
            <a:br>
              <a:rPr lang="da-DK" sz="3600" b="1" dirty="0">
                <a:solidFill>
                  <a:schemeClr val="tx2"/>
                </a:solidFill>
                <a:latin typeface="Arial" panose="020B0604020202020204" pitchFamily="34" charset="0"/>
                <a:cs typeface="Arial" panose="020B0604020202020204" pitchFamily="34" charset="0"/>
              </a:rPr>
            </a:br>
            <a:r>
              <a:rPr lang="da-DK" sz="3600" b="1" dirty="0">
                <a:solidFill>
                  <a:schemeClr val="tx2"/>
                </a:solidFill>
                <a:latin typeface="Arial" panose="020B0604020202020204" pitchFamily="34" charset="0"/>
                <a:cs typeface="Arial" panose="020B0604020202020204" pitchFamily="34" charset="0"/>
              </a:rPr>
              <a:t>Forsinkelse med levering</a:t>
            </a:r>
          </a:p>
        </p:txBody>
      </p:sp>
      <p:sp>
        <p:nvSpPr>
          <p:cNvPr id="4" name="Tekstfelt 3">
            <a:extLst>
              <a:ext uri="{FF2B5EF4-FFF2-40B4-BE49-F238E27FC236}">
                <a16:creationId xmlns:a16="http://schemas.microsoft.com/office/drawing/2014/main" id="{D2733E58-3A15-D93E-36E8-55EAD102780B}"/>
              </a:ext>
            </a:extLst>
          </p:cNvPr>
          <p:cNvSpPr txBox="1"/>
          <p:nvPr/>
        </p:nvSpPr>
        <p:spPr>
          <a:xfrm>
            <a:off x="971600" y="1657781"/>
            <a:ext cx="7704856" cy="3785652"/>
          </a:xfrm>
          <a:prstGeom prst="rect">
            <a:avLst/>
          </a:prstGeom>
          <a:noFill/>
        </p:spPr>
        <p:txBody>
          <a:bodyPr wrap="square">
            <a:spAutoFit/>
          </a:bodyPr>
          <a:lstStyle/>
          <a:p>
            <a:pPr marL="266700" indent="-266700">
              <a:lnSpc>
                <a:spcPct val="80000"/>
              </a:lnSpc>
              <a:buFont typeface="Arial" pitchFamily="34" charset="0"/>
              <a:buChar char="•"/>
            </a:pPr>
            <a:r>
              <a:rPr lang="da-DK" sz="2000" b="0" dirty="0"/>
              <a:t>Hvis leveringstidspunkt ikke er aftalt: Varen/tjenesteydelsen skal leveres inden 30 dage fra bestillingen, jf. FBL § 27, stk. 1.</a:t>
            </a:r>
          </a:p>
          <a:p>
            <a:pPr marL="266700" indent="-266700">
              <a:lnSpc>
                <a:spcPct val="80000"/>
              </a:lnSpc>
              <a:buFont typeface="Arial" pitchFamily="34" charset="0"/>
              <a:buChar char="•"/>
            </a:pPr>
            <a:endParaRPr lang="da-DK" sz="2000" b="0" dirty="0"/>
          </a:p>
          <a:p>
            <a:pPr marL="266700" indent="-266700">
              <a:lnSpc>
                <a:spcPct val="80000"/>
              </a:lnSpc>
              <a:buFont typeface="Arial" pitchFamily="34" charset="0"/>
              <a:buChar char="•"/>
            </a:pPr>
            <a:r>
              <a:rPr lang="da-DK" sz="2000" b="0" dirty="0"/>
              <a:t>Forbrugeren kan hæve aftalen hvis forsinkelsen er væsentlig for forbrugerne og den erhvervsdrivende burde forudsætte dette.</a:t>
            </a:r>
          </a:p>
          <a:p>
            <a:pPr marL="266700" indent="-266700">
              <a:lnSpc>
                <a:spcPct val="80000"/>
              </a:lnSpc>
              <a:buFont typeface="Arial" pitchFamily="34" charset="0"/>
              <a:buChar char="•"/>
            </a:pPr>
            <a:endParaRPr lang="da-DK" sz="2000" b="0" dirty="0"/>
          </a:p>
          <a:p>
            <a:pPr marL="266700" indent="-266700">
              <a:lnSpc>
                <a:spcPct val="80000"/>
              </a:lnSpc>
              <a:buFont typeface="Arial" pitchFamily="34" charset="0"/>
              <a:buChar char="•"/>
            </a:pPr>
            <a:r>
              <a:rPr lang="da-DK" sz="2000" b="0" dirty="0"/>
              <a:t>Forbrugeren kan vælge at give en frist for levering, og overholdes den ikke, kan aftalen hæves</a:t>
            </a:r>
          </a:p>
          <a:p>
            <a:pPr marL="266700" indent="-266700">
              <a:lnSpc>
                <a:spcPct val="80000"/>
              </a:lnSpc>
              <a:buFont typeface="Arial" pitchFamily="34" charset="0"/>
              <a:buChar char="•"/>
            </a:pPr>
            <a:endParaRPr lang="da-DK" sz="2000" b="0" dirty="0"/>
          </a:p>
          <a:p>
            <a:pPr marL="266700" indent="-266700">
              <a:lnSpc>
                <a:spcPct val="80000"/>
              </a:lnSpc>
              <a:buFont typeface="Arial" pitchFamily="34" charset="0"/>
              <a:buChar char="•"/>
            </a:pPr>
            <a:r>
              <a:rPr lang="da-DK" sz="2000" b="0" dirty="0"/>
              <a:t>Hvis en aftale hæves skal hver part tilbagelevere hvad de hver især har modtaget</a:t>
            </a:r>
            <a:r>
              <a:rPr lang="da-DK" sz="2000" b="0" dirty="0" smtClean="0"/>
              <a:t>.</a:t>
            </a:r>
          </a:p>
          <a:p>
            <a:pPr marL="266700" indent="-266700">
              <a:lnSpc>
                <a:spcPct val="80000"/>
              </a:lnSpc>
              <a:buFont typeface="Arial" pitchFamily="34" charset="0"/>
              <a:buChar char="•"/>
            </a:pPr>
            <a:endParaRPr lang="da-DK" sz="2000" b="0" dirty="0"/>
          </a:p>
          <a:p>
            <a:pPr marL="266700" indent="-266700">
              <a:lnSpc>
                <a:spcPct val="80000"/>
              </a:lnSpc>
              <a:buFont typeface="Arial" pitchFamily="34" charset="0"/>
              <a:buChar char="•"/>
            </a:pPr>
            <a:r>
              <a:rPr lang="da-DK" sz="2000" b="0" dirty="0"/>
              <a:t>Den erhvervsdrivende skal tilbagebetale penge til forbrugeren, senest 30 dage fra den erhvervsdrivende har modtaget besked om, at forbrugeren vil fortryde</a:t>
            </a:r>
          </a:p>
        </p:txBody>
      </p:sp>
    </p:spTree>
    <p:extLst>
      <p:ext uri="{BB962C8B-B14F-4D97-AF65-F5344CB8AC3E}">
        <p14:creationId xmlns:p14="http://schemas.microsoft.com/office/powerpoint/2010/main" val="412835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EE3DDD26-5BAD-AF96-1852-2610043469B3}"/>
              </a:ext>
            </a:extLst>
          </p:cNvPr>
          <p:cNvSpPr txBox="1"/>
          <p:nvPr/>
        </p:nvSpPr>
        <p:spPr>
          <a:xfrm>
            <a:off x="348879" y="332656"/>
            <a:ext cx="8782049" cy="646331"/>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a-DK" sz="3600" b="1" dirty="0">
                <a:solidFill>
                  <a:schemeClr val="tx2"/>
                </a:solidFill>
                <a:latin typeface="Arial" panose="020B0604020202020204" pitchFamily="34" charset="0"/>
                <a:cs typeface="Arial" panose="020B0604020202020204" pitchFamily="34" charset="0"/>
              </a:rPr>
              <a:t>Forbrugeraftaler</a:t>
            </a:r>
          </a:p>
        </p:txBody>
      </p:sp>
      <p:sp>
        <p:nvSpPr>
          <p:cNvPr id="4" name="Tekstboks 2">
            <a:extLst>
              <a:ext uri="{FF2B5EF4-FFF2-40B4-BE49-F238E27FC236}">
                <a16:creationId xmlns:a16="http://schemas.microsoft.com/office/drawing/2014/main" id="{485C1A71-D635-87C3-7B21-722F9B19F8E0}"/>
              </a:ext>
            </a:extLst>
          </p:cNvPr>
          <p:cNvSpPr txBox="1"/>
          <p:nvPr/>
        </p:nvSpPr>
        <p:spPr>
          <a:xfrm>
            <a:off x="899592" y="1474619"/>
            <a:ext cx="8026666" cy="3785652"/>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2000" b="1" dirty="0">
                <a:cs typeface="Arial" pitchFamily="34" charset="0"/>
              </a:rPr>
              <a:t>I kapitel 4 gennemgås:</a:t>
            </a:r>
          </a:p>
          <a:p>
            <a:r>
              <a:rPr lang="da-DK" sz="2000" b="0" dirty="0"/>
              <a:t>1. Forbrugeraftaleloven </a:t>
            </a:r>
          </a:p>
          <a:p>
            <a:pPr lvl="0"/>
            <a:r>
              <a:rPr lang="da-DK" sz="2000" b="0" dirty="0"/>
              <a:t>2. Forbud mod uanmodet henvendelse </a:t>
            </a:r>
          </a:p>
          <a:p>
            <a:pPr lvl="0"/>
            <a:r>
              <a:rPr lang="da-DK" sz="2000" b="0" dirty="0"/>
              <a:t>3. Forbud mod negativ aftaleindgåelse</a:t>
            </a:r>
          </a:p>
          <a:p>
            <a:pPr lvl="0"/>
            <a:r>
              <a:rPr lang="da-DK" sz="2000" b="0" dirty="0"/>
              <a:t>4. Virksomhedens oplysningspligt ved fjernsalg / aftaler indgået uden for virksomhedens normale forretningssted. </a:t>
            </a:r>
          </a:p>
          <a:p>
            <a:pPr lvl="0"/>
            <a:r>
              <a:rPr lang="da-DK" sz="2000" b="0" dirty="0"/>
              <a:t>5. Forbrugerens fortrydelsesret </a:t>
            </a:r>
          </a:p>
          <a:p>
            <a:pPr marL="342900" lvl="0" indent="-342900">
              <a:buFont typeface="Arial" charset="0"/>
              <a:buChar char="•"/>
            </a:pPr>
            <a:r>
              <a:rPr lang="da-DK" sz="2000" b="0" dirty="0"/>
              <a:t>  4.1 Aftaler om køb indgået uden for fast forretningssted </a:t>
            </a:r>
          </a:p>
          <a:p>
            <a:pPr marL="457200" indent="-457200">
              <a:buFont typeface="Arial" charset="0"/>
              <a:buChar char="•"/>
            </a:pPr>
            <a:r>
              <a:rPr lang="da-DK" sz="2000" b="0" dirty="0"/>
              <a:t>4.2 Fjernsalg</a:t>
            </a:r>
          </a:p>
          <a:p>
            <a:pPr marL="457200" indent="-457200">
              <a:buFont typeface="Arial" charset="0"/>
              <a:buChar char="•"/>
            </a:pPr>
            <a:r>
              <a:rPr lang="da-DK" sz="2000" b="0" dirty="0"/>
              <a:t>4.3. Udøvelse af fortrydelsesret ved køb af varer</a:t>
            </a:r>
          </a:p>
          <a:p>
            <a:pPr marL="457200" indent="-457200">
              <a:buFont typeface="Arial" charset="0"/>
              <a:buChar char="•"/>
            </a:pPr>
            <a:r>
              <a:rPr lang="da-DK" sz="2000" b="0" dirty="0"/>
              <a:t>4.4. Fjernsalgsaftaler om finansielle tjenesteydelser</a:t>
            </a:r>
          </a:p>
          <a:p>
            <a:r>
              <a:rPr lang="da-DK" sz="2000" b="0" dirty="0"/>
              <a:t>6. Urimelige forbrugeraftaler</a:t>
            </a:r>
          </a:p>
        </p:txBody>
      </p:sp>
    </p:spTree>
    <p:extLst>
      <p:ext uri="{BB962C8B-B14F-4D97-AF65-F5344CB8AC3E}">
        <p14:creationId xmlns:p14="http://schemas.microsoft.com/office/powerpoint/2010/main" val="3215235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7D5D5F-E747-30E3-D064-ECF7BBFA4DC8}"/>
              </a:ext>
            </a:extLst>
          </p:cNvPr>
          <p:cNvSpPr>
            <a:spLocks noGrp="1"/>
          </p:cNvSpPr>
          <p:nvPr>
            <p:ph type="title"/>
          </p:nvPr>
        </p:nvSpPr>
        <p:spPr>
          <a:xfrm>
            <a:off x="764121" y="93445"/>
            <a:ext cx="7615758" cy="1325563"/>
          </a:xfrm>
        </p:spPr>
        <p:txBody>
          <a:bodyPr>
            <a:normAutofit/>
          </a:bodyPr>
          <a:lstStyle/>
          <a:p>
            <a:pPr algn="ctr"/>
            <a:r>
              <a:rPr lang="da-DK" sz="3600" b="1" dirty="0">
                <a:solidFill>
                  <a:schemeClr val="tx2"/>
                </a:solidFill>
                <a:latin typeface="Arial" panose="020B0604020202020204" pitchFamily="34" charset="0"/>
                <a:cs typeface="Arial" panose="020B0604020202020204" pitchFamily="34" charset="0"/>
              </a:rPr>
              <a:t>6. Urimelige forbrugeraftaler</a:t>
            </a:r>
          </a:p>
        </p:txBody>
      </p:sp>
      <p:sp>
        <p:nvSpPr>
          <p:cNvPr id="4" name="Tekstfelt 3">
            <a:extLst>
              <a:ext uri="{FF2B5EF4-FFF2-40B4-BE49-F238E27FC236}">
                <a16:creationId xmlns:a16="http://schemas.microsoft.com/office/drawing/2014/main" id="{52B6F511-C428-0D79-AA0F-52DDF8CF9464}"/>
              </a:ext>
            </a:extLst>
          </p:cNvPr>
          <p:cNvSpPr txBox="1"/>
          <p:nvPr/>
        </p:nvSpPr>
        <p:spPr>
          <a:xfrm>
            <a:off x="899592" y="1556792"/>
            <a:ext cx="7776864" cy="3046988"/>
          </a:xfrm>
          <a:prstGeom prst="rect">
            <a:avLst/>
          </a:prstGeom>
          <a:noFill/>
        </p:spPr>
        <p:txBody>
          <a:bodyPr wrap="square">
            <a:spAutoFit/>
          </a:bodyPr>
          <a:lstStyle/>
          <a:p>
            <a:pPr marL="266700" indent="-266700">
              <a:lnSpc>
                <a:spcPct val="80000"/>
              </a:lnSpc>
            </a:pPr>
            <a:r>
              <a:rPr lang="da-DK" sz="2000" dirty="0" smtClean="0"/>
              <a:t>AFTL §§ </a:t>
            </a:r>
            <a:r>
              <a:rPr lang="da-DK" sz="2000" smtClean="0"/>
              <a:t>38 a-38 </a:t>
            </a:r>
            <a:r>
              <a:rPr lang="da-DK" sz="2000" dirty="0" smtClean="0"/>
              <a:t>d – særlige regler om tilsidesættelse af</a:t>
            </a:r>
          </a:p>
          <a:p>
            <a:pPr marL="266700" indent="-266700">
              <a:lnSpc>
                <a:spcPct val="80000"/>
              </a:lnSpc>
            </a:pPr>
            <a:r>
              <a:rPr lang="da-DK" sz="2000" dirty="0" smtClean="0"/>
              <a:t>forbrugeraftaler:</a:t>
            </a:r>
            <a:endParaRPr lang="da-DK" sz="2000" dirty="0"/>
          </a:p>
          <a:p>
            <a:pPr marL="266700" indent="-266700">
              <a:buFont typeface="Arial" pitchFamily="34" charset="0"/>
              <a:buChar char="•"/>
            </a:pPr>
            <a:endParaRPr lang="da-DK" sz="2000" dirty="0" smtClean="0"/>
          </a:p>
          <a:p>
            <a:pPr marL="266700" indent="-266700">
              <a:buFont typeface="Arial" pitchFamily="34" charset="0"/>
              <a:buChar char="•"/>
            </a:pPr>
            <a:r>
              <a:rPr lang="da-DK" sz="2000" b="0" dirty="0" smtClean="0"/>
              <a:t>Urimelige </a:t>
            </a:r>
            <a:r>
              <a:rPr lang="da-DK" sz="2000" b="0" dirty="0"/>
              <a:t>forbrugeraftaler </a:t>
            </a:r>
            <a:r>
              <a:rPr lang="da-DK" sz="2000" b="0" dirty="0" smtClean="0"/>
              <a:t>kan jf. AFTL § 38 c </a:t>
            </a:r>
            <a:r>
              <a:rPr lang="da-DK" sz="2000" b="0" dirty="0"/>
              <a:t>tilsidesættes helt eller </a:t>
            </a:r>
            <a:r>
              <a:rPr lang="da-DK" sz="2000" b="0" dirty="0" smtClean="0"/>
              <a:t>delvis – gælder parallelt lmed AFTL § 36</a:t>
            </a:r>
            <a:endParaRPr lang="da-DK" sz="2000" b="0" dirty="0"/>
          </a:p>
          <a:p>
            <a:pPr marL="266700" indent="-266700">
              <a:buFont typeface="Arial" pitchFamily="34" charset="0"/>
              <a:buChar char="•"/>
            </a:pPr>
            <a:r>
              <a:rPr lang="da-DK" sz="2000" b="0" dirty="0" smtClean="0"/>
              <a:t>Ved </a:t>
            </a:r>
            <a:r>
              <a:rPr lang="da-DK" sz="2000" b="0" dirty="0"/>
              <a:t>tvivl om indholdet af en forbrugeraftale, tolkes aftalen til fordel for </a:t>
            </a:r>
            <a:r>
              <a:rPr lang="da-DK" sz="2000" b="0" dirty="0" smtClean="0"/>
              <a:t>forbrugeren, jf. AFTL § 38 b, stk. 1.</a:t>
            </a:r>
            <a:endParaRPr lang="da-DK" sz="2000" b="0" dirty="0"/>
          </a:p>
          <a:p>
            <a:pPr marL="266700" indent="-266700">
              <a:buFont typeface="Arial" pitchFamily="34" charset="0"/>
              <a:buChar char="•"/>
            </a:pPr>
            <a:r>
              <a:rPr lang="da-DK" sz="2000" b="0" dirty="0"/>
              <a:t>Aftaler skal være udarbejdet på en klar og tydelig </a:t>
            </a:r>
            <a:r>
              <a:rPr lang="da-DK" sz="2000" b="0" dirty="0" smtClean="0"/>
              <a:t>måde, jf. </a:t>
            </a:r>
            <a:r>
              <a:rPr lang="da-DK" sz="2000" b="0" dirty="0" smtClean="0"/>
              <a:t>AFTL § 38 b, stk. 2</a:t>
            </a:r>
            <a:r>
              <a:rPr lang="da-DK" sz="2000" b="0" dirty="0" smtClean="0"/>
              <a:t>.</a:t>
            </a:r>
            <a:endParaRPr lang="da-DK" sz="2000" b="0" dirty="0"/>
          </a:p>
          <a:p>
            <a:endParaRPr lang="da-DK" sz="2000" b="0" dirty="0"/>
          </a:p>
        </p:txBody>
      </p:sp>
    </p:spTree>
    <p:extLst>
      <p:ext uri="{BB962C8B-B14F-4D97-AF65-F5344CB8AC3E}">
        <p14:creationId xmlns:p14="http://schemas.microsoft.com/office/powerpoint/2010/main" val="4039714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295092-6355-2346-4E8C-98ECFC2A3598}"/>
              </a:ext>
            </a:extLst>
          </p:cNvPr>
          <p:cNvSpPr>
            <a:spLocks noGrp="1"/>
          </p:cNvSpPr>
          <p:nvPr>
            <p:ph type="title"/>
          </p:nvPr>
        </p:nvSpPr>
        <p:spPr>
          <a:xfrm>
            <a:off x="873082" y="188640"/>
            <a:ext cx="7615758" cy="1325563"/>
          </a:xfrm>
        </p:spPr>
        <p:txBody>
          <a:bodyPr>
            <a:normAutofit/>
          </a:bodyPr>
          <a:lstStyle/>
          <a:p>
            <a:pPr algn="ctr"/>
            <a:r>
              <a:rPr lang="da-DK" sz="3600" b="1" dirty="0">
                <a:solidFill>
                  <a:schemeClr val="tx2"/>
                </a:solidFill>
                <a:latin typeface="Arial" panose="020B0604020202020204" pitchFamily="34" charset="0"/>
                <a:cs typeface="Arial" panose="020B0604020202020204" pitchFamily="34" charset="0"/>
              </a:rPr>
              <a:t>Ret til opsigelse af aftaler om løbende tjenesteydelser </a:t>
            </a:r>
          </a:p>
        </p:txBody>
      </p:sp>
      <p:sp>
        <p:nvSpPr>
          <p:cNvPr id="4" name="Tekstfelt 3">
            <a:extLst>
              <a:ext uri="{FF2B5EF4-FFF2-40B4-BE49-F238E27FC236}">
                <a16:creationId xmlns:a16="http://schemas.microsoft.com/office/drawing/2014/main" id="{4225A4DC-4BE2-A57A-9F83-3EB67D8CB4D3}"/>
              </a:ext>
            </a:extLst>
          </p:cNvPr>
          <p:cNvSpPr txBox="1"/>
          <p:nvPr/>
        </p:nvSpPr>
        <p:spPr>
          <a:xfrm>
            <a:off x="899592" y="1988840"/>
            <a:ext cx="7615758" cy="1877437"/>
          </a:xfrm>
          <a:prstGeom prst="rect">
            <a:avLst/>
          </a:prstGeom>
          <a:noFill/>
        </p:spPr>
        <p:txBody>
          <a:bodyPr wrap="square">
            <a:spAutoFit/>
          </a:bodyPr>
          <a:lstStyle/>
          <a:p>
            <a:pPr marL="266700" indent="-266700">
              <a:lnSpc>
                <a:spcPct val="80000"/>
              </a:lnSpc>
            </a:pPr>
            <a:r>
              <a:rPr lang="da-DK" sz="2000" dirty="0"/>
              <a:t>FBL § 28, stk. </a:t>
            </a:r>
            <a:r>
              <a:rPr lang="da-DK" sz="2000" dirty="0" smtClean="0"/>
              <a:t>1</a:t>
            </a:r>
          </a:p>
          <a:p>
            <a:pPr marL="266700" indent="-266700">
              <a:lnSpc>
                <a:spcPct val="80000"/>
              </a:lnSpc>
            </a:pPr>
            <a:endParaRPr lang="da-DK" sz="2000" b="0" dirty="0"/>
          </a:p>
          <a:p>
            <a:pPr marL="266700" indent="-266700">
              <a:lnSpc>
                <a:spcPct val="80000"/>
              </a:lnSpc>
            </a:pPr>
            <a:r>
              <a:rPr lang="da-DK" sz="2000" b="0" dirty="0" smtClean="0"/>
              <a:t>En </a:t>
            </a:r>
            <a:r>
              <a:rPr lang="da-DK" sz="2000" b="0" dirty="0"/>
              <a:t>forbruger </a:t>
            </a:r>
            <a:r>
              <a:rPr lang="da-DK" sz="2000" b="0" dirty="0" smtClean="0"/>
              <a:t>har ret til at </a:t>
            </a:r>
            <a:r>
              <a:rPr lang="da-DK" sz="2000" b="0" dirty="0"/>
              <a:t>opsige en aftale om løbende levering af </a:t>
            </a:r>
            <a:endParaRPr lang="da-DK" sz="2000" b="0" dirty="0" smtClean="0"/>
          </a:p>
          <a:p>
            <a:pPr marL="266700" indent="-266700">
              <a:lnSpc>
                <a:spcPct val="80000"/>
              </a:lnSpc>
            </a:pPr>
            <a:r>
              <a:rPr lang="da-DK" sz="2000" b="0" dirty="0" smtClean="0"/>
              <a:t>varer eller </a:t>
            </a:r>
            <a:r>
              <a:rPr lang="da-DK" sz="2000" b="0" dirty="0"/>
              <a:t>tjenesteydelser med 1 måneds varsel til udgangen af </a:t>
            </a:r>
            <a:endParaRPr lang="da-DK" sz="2000" b="0" dirty="0" smtClean="0"/>
          </a:p>
          <a:p>
            <a:pPr marL="266700" indent="-266700">
              <a:lnSpc>
                <a:spcPct val="80000"/>
              </a:lnSpc>
            </a:pPr>
            <a:r>
              <a:rPr lang="da-DK" sz="2000" b="0" dirty="0" smtClean="0"/>
              <a:t>en måned</a:t>
            </a:r>
            <a:r>
              <a:rPr lang="da-DK" sz="2000" b="0" dirty="0"/>
              <a:t>, når der er gået 5 måneder efter aftalens indgåelse, jf. </a:t>
            </a:r>
            <a:endParaRPr lang="da-DK" sz="2000" b="0" dirty="0" smtClean="0"/>
          </a:p>
          <a:p>
            <a:pPr marL="266700" indent="-266700">
              <a:lnSpc>
                <a:spcPct val="80000"/>
              </a:lnSpc>
            </a:pPr>
            <a:r>
              <a:rPr lang="da-DK" sz="2000" b="0" dirty="0" smtClean="0"/>
              <a:t>, </a:t>
            </a:r>
            <a:r>
              <a:rPr lang="da-DK" sz="2000" b="0" dirty="0"/>
              <a:t>fx abonnementslignende aftaler.</a:t>
            </a:r>
          </a:p>
          <a:p>
            <a:pPr marL="266700" indent="-266700">
              <a:buFont typeface="Arial" pitchFamily="34" charset="0"/>
              <a:buChar char="•"/>
            </a:pPr>
            <a:endParaRPr lang="da-DK" sz="2000" b="0" dirty="0"/>
          </a:p>
        </p:txBody>
      </p:sp>
    </p:spTree>
    <p:extLst>
      <p:ext uri="{BB962C8B-B14F-4D97-AF65-F5344CB8AC3E}">
        <p14:creationId xmlns:p14="http://schemas.microsoft.com/office/powerpoint/2010/main" val="411282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95E26204-B29B-3981-B48B-AACB05CFE128}"/>
              </a:ext>
            </a:extLst>
          </p:cNvPr>
          <p:cNvSpPr txBox="1"/>
          <p:nvPr/>
        </p:nvSpPr>
        <p:spPr>
          <a:xfrm>
            <a:off x="361950" y="188640"/>
            <a:ext cx="8782049" cy="646331"/>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a-DK" sz="3600" b="1" dirty="0">
                <a:solidFill>
                  <a:schemeClr val="tx2"/>
                </a:solidFill>
                <a:latin typeface="Arial" pitchFamily="34" charset="0"/>
                <a:cs typeface="Arial" pitchFamily="34" charset="0"/>
              </a:rPr>
              <a:t>1. Forbrugeraftaleloven (FBL)</a:t>
            </a:r>
          </a:p>
        </p:txBody>
      </p:sp>
      <p:sp>
        <p:nvSpPr>
          <p:cNvPr id="4" name="Tekstboks 2">
            <a:extLst>
              <a:ext uri="{FF2B5EF4-FFF2-40B4-BE49-F238E27FC236}">
                <a16:creationId xmlns:a16="http://schemas.microsoft.com/office/drawing/2014/main" id="{64D49FA5-51D8-8348-A554-5DCBA39D700B}"/>
              </a:ext>
            </a:extLst>
          </p:cNvPr>
          <p:cNvSpPr txBox="1"/>
          <p:nvPr/>
        </p:nvSpPr>
        <p:spPr>
          <a:xfrm>
            <a:off x="922080" y="1351508"/>
            <a:ext cx="7661790" cy="317009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2000" b="1" dirty="0">
                <a:cs typeface="Arial" pitchFamily="34" charset="0"/>
              </a:rPr>
              <a:t>Lovens formål: </a:t>
            </a:r>
            <a:endParaRPr lang="da-DK" sz="2000" dirty="0">
              <a:cs typeface="Arial" pitchFamily="34" charset="0"/>
            </a:endParaRPr>
          </a:p>
          <a:p>
            <a:pPr lvl="1"/>
            <a:r>
              <a:rPr lang="da-DK" sz="2000" b="0" dirty="0" smtClean="0">
                <a:cs typeface="Arial" pitchFamily="34" charset="0"/>
              </a:rPr>
              <a:t>Beskyttelsespræceptiv </a:t>
            </a:r>
            <a:r>
              <a:rPr lang="da-DK" sz="2000" b="0" dirty="0">
                <a:cs typeface="Arial" pitchFamily="34" charset="0"/>
              </a:rPr>
              <a:t>– loven kan ikke fraviges til skade for forbrugeren, FBL § 33.</a:t>
            </a:r>
          </a:p>
          <a:p>
            <a:pPr marL="266700" indent="-266700"/>
            <a:r>
              <a:rPr lang="da-DK" sz="2000" b="1" dirty="0">
                <a:cs typeface="Arial" pitchFamily="34" charset="0"/>
              </a:rPr>
              <a:t>Forbrugeraftale:</a:t>
            </a:r>
            <a:r>
              <a:rPr lang="da-DK" sz="2000" dirty="0">
                <a:cs typeface="Arial" pitchFamily="34" charset="0"/>
              </a:rPr>
              <a:t> </a:t>
            </a:r>
            <a:endParaRPr lang="da-DK" sz="2000" dirty="0" smtClean="0">
              <a:cs typeface="Arial" pitchFamily="34" charset="0"/>
            </a:endParaRPr>
          </a:p>
          <a:p>
            <a:pPr marL="723900" lvl="1" indent="-266700"/>
            <a:r>
              <a:rPr lang="da-DK" sz="2000" b="0" dirty="0" smtClean="0"/>
              <a:t>Indgås </a:t>
            </a:r>
            <a:r>
              <a:rPr lang="da-DK" sz="2000" b="0" dirty="0"/>
              <a:t>mellem to parter, hvor den erhvervsdrivende indgår </a:t>
            </a:r>
            <a:endParaRPr lang="da-DK" sz="2000" b="0" dirty="0" smtClean="0"/>
          </a:p>
          <a:p>
            <a:pPr marL="723900" lvl="1" indent="-266700"/>
            <a:r>
              <a:rPr lang="da-DK" sz="2000" b="0" dirty="0" smtClean="0"/>
              <a:t>aftalen </a:t>
            </a:r>
            <a:r>
              <a:rPr lang="da-DK" sz="2000" b="0" dirty="0"/>
              <a:t>som led i sit erhverv, mens den anden </a:t>
            </a:r>
            <a:r>
              <a:rPr lang="da-DK" sz="2000" b="0" dirty="0" smtClean="0"/>
              <a:t>part</a:t>
            </a:r>
          </a:p>
          <a:p>
            <a:pPr marL="723900" lvl="1" indent="-266700"/>
            <a:r>
              <a:rPr lang="da-DK" sz="2000" b="0" dirty="0" smtClean="0"/>
              <a:t>forbrugeren</a:t>
            </a:r>
            <a:r>
              <a:rPr lang="da-DK" sz="2000" b="0" dirty="0"/>
              <a:t>) handler uden for sit erhverv, jf. FBL § 2, stk. 1.</a:t>
            </a:r>
          </a:p>
          <a:p>
            <a:pPr marL="266700" indent="-266700"/>
            <a:r>
              <a:rPr lang="da-DK" sz="2000" b="1" dirty="0">
                <a:cs typeface="Arial" pitchFamily="34" charset="0"/>
              </a:rPr>
              <a:t>Erhvervsdrivende formidlere</a:t>
            </a:r>
            <a:r>
              <a:rPr lang="da-DK" sz="2000" dirty="0">
                <a:cs typeface="Arial" pitchFamily="34" charset="0"/>
              </a:rPr>
              <a:t>: </a:t>
            </a:r>
            <a:endParaRPr lang="da-DK" sz="2000" dirty="0" smtClean="0">
              <a:cs typeface="Arial" pitchFamily="34" charset="0"/>
            </a:endParaRPr>
          </a:p>
          <a:p>
            <a:pPr marL="723900" lvl="1" indent="-266700"/>
            <a:r>
              <a:rPr lang="da-DK" sz="2000" b="0" dirty="0" smtClean="0">
                <a:cs typeface="Arial" pitchFamily="34" charset="0"/>
              </a:rPr>
              <a:t>En </a:t>
            </a:r>
            <a:r>
              <a:rPr lang="da-DK" sz="2000" b="0" dirty="0">
                <a:cs typeface="Arial" pitchFamily="34" charset="0"/>
              </a:rPr>
              <a:t>erhvervsdrivende formidler, der skaber kontakt </a:t>
            </a:r>
            <a:r>
              <a:rPr lang="da-DK" sz="2000" b="0" dirty="0" smtClean="0">
                <a:cs typeface="Arial" pitchFamily="34" charset="0"/>
              </a:rPr>
              <a:t>imellem</a:t>
            </a:r>
          </a:p>
          <a:p>
            <a:pPr marL="723900" lvl="1" indent="-266700"/>
            <a:r>
              <a:rPr lang="da-DK" sz="2000" b="0" dirty="0">
                <a:cs typeface="Arial" pitchFamily="34" charset="0"/>
              </a:rPr>
              <a:t>p</a:t>
            </a:r>
            <a:r>
              <a:rPr lang="da-DK" sz="2000" b="0" dirty="0" smtClean="0">
                <a:cs typeface="Arial" pitchFamily="34" charset="0"/>
              </a:rPr>
              <a:t>rivate handlende</a:t>
            </a:r>
            <a:r>
              <a:rPr lang="da-DK" sz="2000" b="0" dirty="0">
                <a:cs typeface="Arial" pitchFamily="34" charset="0"/>
              </a:rPr>
              <a:t>, skal også overholde forbrugeraftaleloven.</a:t>
            </a:r>
            <a:endParaRPr lang="da-DK" sz="2000" b="0" dirty="0"/>
          </a:p>
        </p:txBody>
      </p:sp>
    </p:spTree>
    <p:extLst>
      <p:ext uri="{BB962C8B-B14F-4D97-AF65-F5344CB8AC3E}">
        <p14:creationId xmlns:p14="http://schemas.microsoft.com/office/powerpoint/2010/main" val="184595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8B53C2EE-985D-FF2D-0BA6-1468FE792650}"/>
              </a:ext>
            </a:extLst>
          </p:cNvPr>
          <p:cNvSpPr txBox="1"/>
          <p:nvPr/>
        </p:nvSpPr>
        <p:spPr>
          <a:xfrm>
            <a:off x="155181" y="-99392"/>
            <a:ext cx="8782049" cy="120032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da-DK" sz="3600" b="1" dirty="0">
              <a:solidFill>
                <a:schemeClr val="tx2"/>
              </a:solidFill>
              <a:latin typeface="Arial" panose="020B0604020202020204" pitchFamily="34" charset="0"/>
              <a:cs typeface="Arial" panose="020B0604020202020204" pitchFamily="34" charset="0"/>
            </a:endParaRPr>
          </a:p>
          <a:p>
            <a:pPr algn="ctr"/>
            <a:r>
              <a:rPr lang="da-DK" sz="3600" b="1" dirty="0">
                <a:solidFill>
                  <a:schemeClr val="tx2"/>
                </a:solidFill>
                <a:latin typeface="Arial" panose="020B0604020202020204" pitchFamily="34" charset="0"/>
                <a:cs typeface="Arial" panose="020B0604020202020204" pitchFamily="34" charset="0"/>
              </a:rPr>
              <a:t>Forbrugeraftaleloven (FBL)</a:t>
            </a:r>
          </a:p>
        </p:txBody>
      </p:sp>
      <p:sp>
        <p:nvSpPr>
          <p:cNvPr id="4" name="Tekstboks 2">
            <a:extLst>
              <a:ext uri="{FF2B5EF4-FFF2-40B4-BE49-F238E27FC236}">
                <a16:creationId xmlns:a16="http://schemas.microsoft.com/office/drawing/2014/main" id="{B56CFA1E-6E53-91D1-69DC-1CAA0695C89B}"/>
              </a:ext>
            </a:extLst>
          </p:cNvPr>
          <p:cNvSpPr txBox="1"/>
          <p:nvPr/>
        </p:nvSpPr>
        <p:spPr>
          <a:xfrm>
            <a:off x="838556" y="1412776"/>
            <a:ext cx="8098674" cy="2554545"/>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7800" indent="-177800"/>
            <a:r>
              <a:rPr lang="da-DK" sz="2000" b="1" dirty="0">
                <a:cs typeface="Arial" pitchFamily="34" charset="0"/>
              </a:rPr>
              <a:t>Skærpede krav ved B2C </a:t>
            </a:r>
            <a:r>
              <a:rPr lang="da-DK" sz="2000" b="1" dirty="0" err="1">
                <a:cs typeface="Arial" pitchFamily="34" charset="0"/>
              </a:rPr>
              <a:t>ift</a:t>
            </a:r>
            <a:r>
              <a:rPr lang="da-DK" sz="2000" b="1" dirty="0">
                <a:cs typeface="Arial" pitchFamily="34" charset="0"/>
              </a:rPr>
              <a:t> B2B</a:t>
            </a:r>
            <a:r>
              <a:rPr lang="da-DK" sz="2000" dirty="0">
                <a:cs typeface="Arial" pitchFamily="34" charset="0"/>
              </a:rPr>
              <a:t>: </a:t>
            </a:r>
            <a:r>
              <a:rPr lang="da-DK" sz="2000" b="0" dirty="0">
                <a:cs typeface="Arial" pitchFamily="34" charset="0"/>
              </a:rPr>
              <a:t>Virksomheder, der handler med forbrugere, skal overholde forbrugeraftaleloven.</a:t>
            </a:r>
          </a:p>
          <a:p>
            <a:pPr marL="177800" indent="-177800"/>
            <a:endParaRPr lang="da-DK" sz="2000" b="0" dirty="0">
              <a:cs typeface="Arial" pitchFamily="34" charset="0"/>
            </a:endParaRPr>
          </a:p>
          <a:p>
            <a:pPr marL="177800" indent="-177800"/>
            <a:r>
              <a:rPr lang="da-DK" sz="2000" b="1" dirty="0">
                <a:cs typeface="Arial" pitchFamily="34" charset="0"/>
              </a:rPr>
              <a:t>Bevisbyrde - aftaletype: </a:t>
            </a:r>
            <a:r>
              <a:rPr lang="da-DK" sz="2000" b="0" dirty="0">
                <a:cs typeface="Arial" pitchFamily="34" charset="0"/>
              </a:rPr>
              <a:t>Den erhvervsdrivende, som påstår aftalen ikke er en forbrugeraftale, har bevisbyrden, jf. FBL § 2, stk. 2.</a:t>
            </a:r>
          </a:p>
          <a:p>
            <a:pPr marL="177800" indent="-177800"/>
            <a:endParaRPr lang="da-DK" sz="2000" b="0" dirty="0">
              <a:cs typeface="Arial" pitchFamily="34" charset="0"/>
            </a:endParaRPr>
          </a:p>
          <a:p>
            <a:pPr marL="177800" indent="-177800"/>
            <a:r>
              <a:rPr lang="da-DK" sz="2000" b="1" dirty="0">
                <a:cs typeface="Arial" pitchFamily="34" charset="0"/>
              </a:rPr>
              <a:t>Forbrugerombudsmanden(FOB): </a:t>
            </a:r>
            <a:r>
              <a:rPr lang="da-DK" sz="2000" b="0" dirty="0">
                <a:cs typeface="Arial" pitchFamily="34" charset="0"/>
              </a:rPr>
              <a:t>Særligt FOB fører tilsyn med at forbrugeraftaleloven overholdes – se </a:t>
            </a:r>
            <a:r>
              <a:rPr lang="da-DK" sz="2000" b="0" dirty="0">
                <a:cs typeface="Arial" pitchFamily="34" charset="0"/>
                <a:hlinkClick r:id="rId2"/>
              </a:rPr>
              <a:t>www.forbrug.dk</a:t>
            </a:r>
            <a:endParaRPr lang="da-DK" sz="2000" b="0" dirty="0">
              <a:cs typeface="Arial" pitchFamily="34" charset="0"/>
            </a:endParaRPr>
          </a:p>
        </p:txBody>
      </p:sp>
    </p:spTree>
    <p:extLst>
      <p:ext uri="{BB962C8B-B14F-4D97-AF65-F5344CB8AC3E}">
        <p14:creationId xmlns:p14="http://schemas.microsoft.com/office/powerpoint/2010/main" val="3223216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F0115D2C-C77B-150D-1F7A-24970E82BE94}"/>
              </a:ext>
            </a:extLst>
          </p:cNvPr>
          <p:cNvSpPr txBox="1"/>
          <p:nvPr/>
        </p:nvSpPr>
        <p:spPr>
          <a:xfrm>
            <a:off x="662095" y="44624"/>
            <a:ext cx="8429652" cy="120032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a-DK" sz="3600" b="1" dirty="0">
                <a:solidFill>
                  <a:schemeClr val="tx2"/>
                </a:solidFill>
                <a:latin typeface="Arial" panose="020B0604020202020204" pitchFamily="34" charset="0"/>
                <a:cs typeface="Arial" panose="020B0604020202020204" pitchFamily="34" charset="0"/>
              </a:rPr>
              <a:t>2. Forbud mod uanmodet henvendelse</a:t>
            </a:r>
          </a:p>
        </p:txBody>
      </p:sp>
      <p:sp>
        <p:nvSpPr>
          <p:cNvPr id="4" name="Tekstboks 2">
            <a:extLst>
              <a:ext uri="{FF2B5EF4-FFF2-40B4-BE49-F238E27FC236}">
                <a16:creationId xmlns:a16="http://schemas.microsoft.com/office/drawing/2014/main" id="{2BF4F5FA-167C-410A-8B14-5033A8F9BA99}"/>
              </a:ext>
            </a:extLst>
          </p:cNvPr>
          <p:cNvSpPr txBox="1"/>
          <p:nvPr/>
        </p:nvSpPr>
        <p:spPr>
          <a:xfrm>
            <a:off x="827584" y="1484784"/>
            <a:ext cx="8098674" cy="3539430"/>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da-DK" sz="2000" b="1" dirty="0"/>
              <a:t>Forbud mod uanmodet telefonisk eller direkte  henvendelse </a:t>
            </a:r>
            <a:r>
              <a:rPr lang="da-DK" sz="2000" b="0" dirty="0"/>
              <a:t>til forbrugere på deres bopæl, arbejdsplads eller andre steder, hvor der ikke er almindelig adgang, fx skoler og foreninger, hvis henvendelsen fra virksomheden har til formål at opnå en aftale med forbrugeren, jf. FBL § 4, stk. 1.</a:t>
            </a:r>
          </a:p>
          <a:p>
            <a:pPr>
              <a:lnSpc>
                <a:spcPct val="80000"/>
              </a:lnSpc>
            </a:pPr>
            <a:endParaRPr lang="da-DK" sz="2000" b="1" dirty="0"/>
          </a:p>
          <a:p>
            <a:pPr>
              <a:lnSpc>
                <a:spcPct val="80000"/>
              </a:lnSpc>
            </a:pPr>
            <a:r>
              <a:rPr lang="da-DK" sz="2000" b="1" dirty="0"/>
              <a:t>Undtagelser: </a:t>
            </a:r>
            <a:r>
              <a:rPr lang="da-DK" sz="2000" b="0" dirty="0"/>
              <a:t>FBL § 4, Stk. 2 – henvendelse må gerne ske hvis det handler om:</a:t>
            </a:r>
          </a:p>
          <a:p>
            <a:pPr marL="266700" indent="-266700">
              <a:lnSpc>
                <a:spcPct val="80000"/>
              </a:lnSpc>
              <a:buFont typeface="Arial" pitchFamily="34" charset="0"/>
              <a:buChar char="•"/>
            </a:pPr>
            <a:r>
              <a:rPr lang="da-DK" sz="2000" b="0" dirty="0"/>
              <a:t>Bestilling af bøger,	</a:t>
            </a:r>
          </a:p>
          <a:p>
            <a:pPr marL="266700" indent="-266700">
              <a:lnSpc>
                <a:spcPct val="80000"/>
              </a:lnSpc>
              <a:buFont typeface="Arial" pitchFamily="34" charset="0"/>
              <a:buChar char="•"/>
            </a:pPr>
            <a:r>
              <a:rPr lang="da-DK" sz="2000" b="0" dirty="0"/>
              <a:t>Tegning af abonnement på aviser, ugeblade og tidsskrifter</a:t>
            </a:r>
          </a:p>
          <a:p>
            <a:pPr marL="266700" indent="-266700">
              <a:lnSpc>
                <a:spcPct val="80000"/>
              </a:lnSpc>
              <a:buFont typeface="Arial" pitchFamily="34" charset="0"/>
              <a:buChar char="•"/>
            </a:pPr>
            <a:r>
              <a:rPr lang="da-DK" sz="2000" b="0" dirty="0"/>
              <a:t>Formidling af forsikringsaftaler og	</a:t>
            </a:r>
          </a:p>
          <a:p>
            <a:pPr marL="266700" indent="-266700">
              <a:lnSpc>
                <a:spcPct val="80000"/>
              </a:lnSpc>
              <a:buFont typeface="Arial" pitchFamily="34" charset="0"/>
              <a:buChar char="•"/>
            </a:pPr>
            <a:r>
              <a:rPr lang="da-DK" sz="2000" b="0" dirty="0"/>
              <a:t>Tegning af abonnement, der omfatter redningstjeneste eller sygetransport.</a:t>
            </a:r>
          </a:p>
          <a:p>
            <a:pPr marL="266700" indent="-266700">
              <a:lnSpc>
                <a:spcPct val="80000"/>
              </a:lnSpc>
              <a:buFont typeface="Arial" pitchFamily="34" charset="0"/>
              <a:buChar char="•"/>
            </a:pPr>
            <a:endParaRPr lang="da-DK" sz="2000" dirty="0"/>
          </a:p>
        </p:txBody>
      </p:sp>
    </p:spTree>
    <p:extLst>
      <p:ext uri="{BB962C8B-B14F-4D97-AF65-F5344CB8AC3E}">
        <p14:creationId xmlns:p14="http://schemas.microsoft.com/office/powerpoint/2010/main" val="248107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6A20AE24-DDEC-4FCF-3E96-507900382D89}"/>
              </a:ext>
            </a:extLst>
          </p:cNvPr>
          <p:cNvSpPr txBox="1"/>
          <p:nvPr/>
        </p:nvSpPr>
        <p:spPr>
          <a:xfrm>
            <a:off x="323528" y="99040"/>
            <a:ext cx="8782049" cy="120032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a-DK" sz="3600" b="1" dirty="0">
                <a:solidFill>
                  <a:schemeClr val="tx2"/>
                </a:solidFill>
                <a:latin typeface="Arial" panose="020B0604020202020204" pitchFamily="34" charset="0"/>
                <a:cs typeface="Arial" panose="020B0604020202020204" pitchFamily="34" charset="0"/>
              </a:rPr>
              <a:t>Forbud mod uanmodet henvendelse</a:t>
            </a:r>
          </a:p>
          <a:p>
            <a:pPr algn="ctr"/>
            <a:r>
              <a:rPr lang="da-DK" sz="3600" b="1" dirty="0">
                <a:solidFill>
                  <a:schemeClr val="tx2"/>
                </a:solidFill>
                <a:latin typeface="Arial" panose="020B0604020202020204" pitchFamily="34" charset="0"/>
                <a:cs typeface="Arial" panose="020B0604020202020204" pitchFamily="34" charset="0"/>
              </a:rPr>
              <a:t>(telefonsalg)</a:t>
            </a:r>
          </a:p>
        </p:txBody>
      </p:sp>
      <p:sp>
        <p:nvSpPr>
          <p:cNvPr id="4" name="Tekstboks 2">
            <a:extLst>
              <a:ext uri="{FF2B5EF4-FFF2-40B4-BE49-F238E27FC236}">
                <a16:creationId xmlns:a16="http://schemas.microsoft.com/office/drawing/2014/main" id="{31B5B625-ED60-7E3F-97D2-CA910FCC40D7}"/>
              </a:ext>
            </a:extLst>
          </p:cNvPr>
          <p:cNvSpPr txBox="1"/>
          <p:nvPr/>
        </p:nvSpPr>
        <p:spPr>
          <a:xfrm>
            <a:off x="998730" y="1628800"/>
            <a:ext cx="7146540" cy="4770537"/>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da-DK" sz="2000" b="0" dirty="0"/>
              <a:t>Ved henvendelser omfattet af FBL § 4, Stk. 2, bestilling af bøger, abonnementer på aviser mv. skal forbrugeren ved hvert opkald have </a:t>
            </a:r>
            <a:r>
              <a:rPr lang="da-DK" sz="2000" dirty="0"/>
              <a:t>oplysning om:</a:t>
            </a:r>
          </a:p>
          <a:p>
            <a:pPr>
              <a:lnSpc>
                <a:spcPct val="80000"/>
              </a:lnSpc>
            </a:pPr>
            <a:endParaRPr lang="da-DK" sz="2000" b="0" dirty="0"/>
          </a:p>
          <a:p>
            <a:pPr marL="266700" lvl="0" indent="-266700">
              <a:buFont typeface="Arial" pitchFamily="34" charset="0"/>
              <a:buChar char="•"/>
            </a:pPr>
            <a:r>
              <a:rPr lang="da-DK" sz="2000" b="0" dirty="0"/>
              <a:t>Den erhvervsdrivendes identitet,</a:t>
            </a:r>
          </a:p>
          <a:p>
            <a:pPr marL="266700" lvl="0" indent="-266700">
              <a:buFont typeface="Arial" pitchFamily="34" charset="0"/>
              <a:buChar char="•"/>
            </a:pPr>
            <a:r>
              <a:rPr lang="da-DK" sz="2000" b="0" dirty="0"/>
              <a:t>Navnet på den person, som forbrugeren er i kontakt med,</a:t>
            </a:r>
          </a:p>
          <a:p>
            <a:pPr marL="266700" lvl="0" indent="-266700">
              <a:buFont typeface="Arial" pitchFamily="34" charset="0"/>
              <a:buChar char="•"/>
            </a:pPr>
            <a:r>
              <a:rPr lang="da-DK" sz="2000" b="0" dirty="0"/>
              <a:t>Telefonsælgerens forbindelse til den erhvervsdrivende, og</a:t>
            </a:r>
          </a:p>
          <a:p>
            <a:pPr marL="266700" lvl="0" indent="-266700">
              <a:buFont typeface="Arial" pitchFamily="34" charset="0"/>
              <a:buChar char="•"/>
            </a:pPr>
            <a:r>
              <a:rPr lang="da-DK" sz="2000" b="0" dirty="0"/>
              <a:t>Det kommercielle formål med henvendelsen.</a:t>
            </a:r>
          </a:p>
          <a:p>
            <a:pPr marL="266700" lvl="0" indent="-266700">
              <a:buFont typeface="Arial" pitchFamily="34" charset="0"/>
              <a:buChar char="•"/>
            </a:pPr>
            <a:endParaRPr lang="da-DK" sz="2000" b="0" dirty="0"/>
          </a:p>
          <a:p>
            <a:pPr lvl="0"/>
            <a:r>
              <a:rPr lang="da-DK" sz="2000" b="0" dirty="0"/>
              <a:t>Virksomheden bør tjekke </a:t>
            </a:r>
            <a:r>
              <a:rPr lang="da-DK" sz="2000" dirty="0"/>
              <a:t>Robinson-listen</a:t>
            </a:r>
            <a:r>
              <a:rPr lang="da-DK" sz="2000" b="0" dirty="0"/>
              <a:t> inden </a:t>
            </a:r>
            <a:r>
              <a:rPr lang="da-DK" sz="2000" b="0" dirty="0" smtClean="0"/>
              <a:t>henvendelse. </a:t>
            </a:r>
          </a:p>
          <a:p>
            <a:pPr lvl="0"/>
            <a:endParaRPr lang="da-DK" sz="2000" b="0" dirty="0"/>
          </a:p>
          <a:p>
            <a:r>
              <a:rPr lang="da-DK" sz="2000" b="0" dirty="0"/>
              <a:t>Derudover gælder </a:t>
            </a:r>
            <a:r>
              <a:rPr lang="da-DK" sz="2000" dirty="0"/>
              <a:t>markedsføringslovens § 10, stk. </a:t>
            </a:r>
            <a:r>
              <a:rPr lang="da-DK" sz="2000" dirty="0" smtClean="0"/>
              <a:t>6: </a:t>
            </a:r>
            <a:r>
              <a:rPr lang="da-DK" sz="2000" b="0" dirty="0"/>
              <a:t>Den erhvervsdrivende skal ved den første henvendelse til </a:t>
            </a:r>
            <a:r>
              <a:rPr lang="da-DK" sz="2000" b="0" dirty="0" smtClean="0"/>
              <a:t>forbrugeren </a:t>
            </a:r>
            <a:r>
              <a:rPr lang="da-DK" sz="2000" b="0" dirty="0"/>
              <a:t>oplyse om retten til at frabede sig uanmodede henvendelser fra den erhvervsdrivende i fremtiden. </a:t>
            </a:r>
          </a:p>
        </p:txBody>
      </p:sp>
    </p:spTree>
    <p:extLst>
      <p:ext uri="{BB962C8B-B14F-4D97-AF65-F5344CB8AC3E}">
        <p14:creationId xmlns:p14="http://schemas.microsoft.com/office/powerpoint/2010/main" val="12489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1B31D3F6-18B8-5C0B-0108-7EF4810F2966}"/>
              </a:ext>
            </a:extLst>
          </p:cNvPr>
          <p:cNvSpPr txBox="1"/>
          <p:nvPr/>
        </p:nvSpPr>
        <p:spPr>
          <a:xfrm>
            <a:off x="539552" y="116632"/>
            <a:ext cx="8782049" cy="646331"/>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a-DK" sz="3600" b="1" dirty="0">
                <a:solidFill>
                  <a:schemeClr val="tx2"/>
                </a:solidFill>
                <a:latin typeface="Arial" panose="020B0604020202020204" pitchFamily="34" charset="0"/>
                <a:cs typeface="Arial" panose="020B0604020202020204" pitchFamily="34" charset="0"/>
              </a:rPr>
              <a:t>Forbud mod uanmodet henvendelse</a:t>
            </a:r>
          </a:p>
        </p:txBody>
      </p:sp>
      <p:sp>
        <p:nvSpPr>
          <p:cNvPr id="5" name="Tekstfelt 4">
            <a:extLst>
              <a:ext uri="{FF2B5EF4-FFF2-40B4-BE49-F238E27FC236}">
                <a16:creationId xmlns:a16="http://schemas.microsoft.com/office/drawing/2014/main" id="{CFC664A1-6BFA-0580-1541-4EA055DBD3F6}"/>
              </a:ext>
            </a:extLst>
          </p:cNvPr>
          <p:cNvSpPr txBox="1"/>
          <p:nvPr/>
        </p:nvSpPr>
        <p:spPr>
          <a:xfrm>
            <a:off x="1043608" y="1268760"/>
            <a:ext cx="7488832" cy="3416320"/>
          </a:xfrm>
          <a:prstGeom prst="rect">
            <a:avLst/>
          </a:prstGeom>
          <a:noFill/>
        </p:spPr>
        <p:txBody>
          <a:bodyPr wrap="square">
            <a:spAutoFit/>
          </a:bodyPr>
          <a:lstStyle/>
          <a:p>
            <a:pPr marL="177800" indent="-177800">
              <a:lnSpc>
                <a:spcPct val="80000"/>
              </a:lnSpc>
            </a:pPr>
            <a:r>
              <a:rPr lang="da-DK" sz="2000" b="1" dirty="0"/>
              <a:t>Henvendelse må gerne ske:</a:t>
            </a:r>
          </a:p>
          <a:p>
            <a:pPr marL="266700" lvl="0" indent="-266700">
              <a:buFont typeface="Arial" pitchFamily="34" charset="0"/>
              <a:buChar char="•"/>
            </a:pPr>
            <a:r>
              <a:rPr lang="da-DK" sz="2000" b="0" dirty="0"/>
              <a:t>På offentlige steder, hvortil der er almindelig adgang, fx gader, veje, pladser og andre steder som fx togstationer og restauranter.</a:t>
            </a:r>
          </a:p>
          <a:p>
            <a:pPr marL="266700" lvl="0" indent="-266700">
              <a:buFont typeface="Arial" pitchFamily="34" charset="0"/>
              <a:buChar char="•"/>
            </a:pPr>
            <a:r>
              <a:rPr lang="da-DK" sz="2000" b="0" dirty="0"/>
              <a:t>Til virksomheder og offentlige institutioner, hvis henvendelse vedrører tilbud om bestilling af varer og ydelser, der anvendes i virksomheden/institutionen.</a:t>
            </a:r>
          </a:p>
          <a:p>
            <a:pPr marL="266700" lvl="0" indent="-266700">
              <a:buFont typeface="Arial" pitchFamily="34" charset="0"/>
              <a:buChar char="•"/>
            </a:pPr>
            <a:r>
              <a:rPr lang="da-DK" sz="2000" b="0" dirty="0"/>
              <a:t>På bopælen, hvis det ikke har med erhvervsmæssigt salg at gøre, fx henvendelser vedrørende religion, indsamlinger til velgørende formål, salg af lodsedler, spørgsmål i forbindelse med markedsundersøgelser mv.</a:t>
            </a:r>
          </a:p>
        </p:txBody>
      </p:sp>
    </p:spTree>
    <p:extLst>
      <p:ext uri="{BB962C8B-B14F-4D97-AF65-F5344CB8AC3E}">
        <p14:creationId xmlns:p14="http://schemas.microsoft.com/office/powerpoint/2010/main" val="1751338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22093DD0-13D6-B95A-C000-2A0EA0D02BFF}"/>
              </a:ext>
            </a:extLst>
          </p:cNvPr>
          <p:cNvSpPr txBox="1"/>
          <p:nvPr/>
        </p:nvSpPr>
        <p:spPr>
          <a:xfrm>
            <a:off x="385987" y="188640"/>
            <a:ext cx="8782049" cy="646331"/>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a-DK" sz="3600" b="1" dirty="0">
                <a:solidFill>
                  <a:schemeClr val="tx2"/>
                </a:solidFill>
                <a:latin typeface="Arial" panose="020B0604020202020204" pitchFamily="34" charset="0"/>
                <a:cs typeface="Arial" panose="020B0604020202020204" pitchFamily="34" charset="0"/>
              </a:rPr>
              <a:t>Forbud mod uanmodet henvendelse</a:t>
            </a:r>
          </a:p>
        </p:txBody>
      </p:sp>
      <p:sp>
        <p:nvSpPr>
          <p:cNvPr id="4" name="Tekstboks 2">
            <a:extLst>
              <a:ext uri="{FF2B5EF4-FFF2-40B4-BE49-F238E27FC236}">
                <a16:creationId xmlns:a16="http://schemas.microsoft.com/office/drawing/2014/main" id="{C4944B1A-4459-FE02-91AD-BD5A626E4E38}"/>
              </a:ext>
            </a:extLst>
          </p:cNvPr>
          <p:cNvSpPr txBox="1"/>
          <p:nvPr/>
        </p:nvSpPr>
        <p:spPr>
          <a:xfrm>
            <a:off x="971600" y="1408767"/>
            <a:ext cx="6480720" cy="2800767"/>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7800" indent="-177800">
              <a:lnSpc>
                <a:spcPct val="80000"/>
              </a:lnSpc>
            </a:pPr>
            <a:r>
              <a:rPr lang="da-DK" sz="2000" b="1" dirty="0"/>
              <a:t>Aftalen er ugyldig: </a:t>
            </a:r>
            <a:r>
              <a:rPr lang="da-DK" sz="2000" b="0" dirty="0" smtClean="0"/>
              <a:t>En aftale </a:t>
            </a:r>
            <a:r>
              <a:rPr lang="da-DK" sz="2000" b="0" dirty="0"/>
              <a:t>indgået i strid med FBL § 4 er ugyldig, jf. FBL § 5. </a:t>
            </a:r>
          </a:p>
          <a:p>
            <a:pPr marL="177800" indent="-177800">
              <a:lnSpc>
                <a:spcPct val="80000"/>
              </a:lnSpc>
            </a:pPr>
            <a:endParaRPr lang="da-DK" sz="2000" b="1" dirty="0">
              <a:cs typeface="Arial" pitchFamily="34" charset="0"/>
            </a:endParaRPr>
          </a:p>
          <a:p>
            <a:pPr marL="177800" indent="-177800">
              <a:lnSpc>
                <a:spcPct val="80000"/>
              </a:lnSpc>
            </a:pPr>
            <a:r>
              <a:rPr lang="da-DK" sz="2000" b="1" dirty="0">
                <a:cs typeface="Arial" pitchFamily="34" charset="0"/>
              </a:rPr>
              <a:t>Bødestraf:</a:t>
            </a:r>
            <a:r>
              <a:rPr lang="da-DK" sz="2000" dirty="0">
                <a:cs typeface="Arial" pitchFamily="34" charset="0"/>
              </a:rPr>
              <a:t> </a:t>
            </a:r>
            <a:r>
              <a:rPr lang="da-DK" sz="2000" b="0" dirty="0">
                <a:cs typeface="Arial" pitchFamily="34" charset="0"/>
              </a:rPr>
              <a:t>Det kan være forbundet med bødestraf, for virksomheden, at handle i strid med forbrugeraftaleloven, jf. FBL § 34.</a:t>
            </a:r>
          </a:p>
          <a:p>
            <a:pPr marL="177800" indent="-177800">
              <a:lnSpc>
                <a:spcPct val="80000"/>
              </a:lnSpc>
            </a:pPr>
            <a:endParaRPr lang="da-DK" sz="2000" b="1" dirty="0"/>
          </a:p>
          <a:p>
            <a:pPr marL="177800" indent="-177800">
              <a:lnSpc>
                <a:spcPct val="80000"/>
              </a:lnSpc>
            </a:pPr>
            <a:r>
              <a:rPr lang="da-DK" sz="2000" b="1" dirty="0"/>
              <a:t>Robinson-listen:</a:t>
            </a:r>
            <a:r>
              <a:rPr lang="da-DK" sz="2000" dirty="0"/>
              <a:t> </a:t>
            </a:r>
            <a:r>
              <a:rPr lang="da-DK" sz="2000" b="0" dirty="0"/>
              <a:t>En forbrugers tilmelding til Robinson-listen skal forhindre henvendelser fra virksomheder om produkter omfattet af FBL § 4, stk. 2. Overtrædelse straffes med bøde.</a:t>
            </a:r>
          </a:p>
        </p:txBody>
      </p:sp>
    </p:spTree>
    <p:extLst>
      <p:ext uri="{BB962C8B-B14F-4D97-AF65-F5344CB8AC3E}">
        <p14:creationId xmlns:p14="http://schemas.microsoft.com/office/powerpoint/2010/main" val="2166804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1">
            <a:extLst>
              <a:ext uri="{FF2B5EF4-FFF2-40B4-BE49-F238E27FC236}">
                <a16:creationId xmlns:a16="http://schemas.microsoft.com/office/drawing/2014/main" id="{14F35415-B46D-C9CA-95A4-3FAE6109F59D}"/>
              </a:ext>
            </a:extLst>
          </p:cNvPr>
          <p:cNvSpPr txBox="1"/>
          <p:nvPr/>
        </p:nvSpPr>
        <p:spPr>
          <a:xfrm>
            <a:off x="796748" y="116632"/>
            <a:ext cx="8782049" cy="120032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3600" b="1" dirty="0">
                <a:solidFill>
                  <a:schemeClr val="tx2"/>
                </a:solidFill>
                <a:latin typeface="Arial" panose="020B0604020202020204" pitchFamily="34" charset="0"/>
                <a:cs typeface="Arial" panose="020B0604020202020204" pitchFamily="34" charset="0"/>
              </a:rPr>
              <a:t>3. Forbud mod negativ </a:t>
            </a:r>
            <a:r>
              <a:rPr lang="da-DK" sz="3600" b="1" dirty="0" smtClean="0">
                <a:solidFill>
                  <a:schemeClr val="tx2"/>
                </a:solidFill>
                <a:latin typeface="Arial" panose="020B0604020202020204" pitchFamily="34" charset="0"/>
                <a:cs typeface="Arial" panose="020B0604020202020204" pitchFamily="34" charset="0"/>
              </a:rPr>
              <a:t>aftalebinding ved salg af varer</a:t>
            </a:r>
            <a:endParaRPr lang="da-DK" sz="3600" b="1" dirty="0">
              <a:solidFill>
                <a:schemeClr val="tx2"/>
              </a:solidFill>
              <a:latin typeface="Arial" panose="020B0604020202020204" pitchFamily="34" charset="0"/>
              <a:cs typeface="Arial" panose="020B0604020202020204" pitchFamily="34" charset="0"/>
            </a:endParaRPr>
          </a:p>
        </p:txBody>
      </p:sp>
      <p:sp>
        <p:nvSpPr>
          <p:cNvPr id="4" name="Tekstboks 2">
            <a:extLst>
              <a:ext uri="{FF2B5EF4-FFF2-40B4-BE49-F238E27FC236}">
                <a16:creationId xmlns:a16="http://schemas.microsoft.com/office/drawing/2014/main" id="{35730BBC-BD13-1939-113E-6A722FD10672}"/>
              </a:ext>
            </a:extLst>
          </p:cNvPr>
          <p:cNvSpPr txBox="1"/>
          <p:nvPr/>
        </p:nvSpPr>
        <p:spPr>
          <a:xfrm>
            <a:off x="814977" y="1412776"/>
            <a:ext cx="8170682" cy="3046988"/>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indent="-266700">
              <a:lnSpc>
                <a:spcPct val="80000"/>
              </a:lnSpc>
              <a:buFont typeface="Arial" pitchFamily="34" charset="0"/>
              <a:buChar char="•"/>
            </a:pPr>
            <a:r>
              <a:rPr lang="da-DK" sz="2000" b="0" dirty="0"/>
              <a:t>En forbruger kan som udgangspunkt ikke blive bundet ved sin passivitet</a:t>
            </a:r>
            <a:r>
              <a:rPr lang="da-DK" sz="2000" b="0" dirty="0" smtClean="0"/>
              <a:t>.</a:t>
            </a:r>
          </a:p>
          <a:p>
            <a:pPr marL="723900" lvl="2" indent="-266700">
              <a:lnSpc>
                <a:spcPct val="80000"/>
              </a:lnSpc>
              <a:buFont typeface="Arial" pitchFamily="34" charset="0"/>
              <a:buChar char="•"/>
            </a:pPr>
            <a:endParaRPr lang="da-DK" sz="2000" b="0" dirty="0"/>
          </a:p>
          <a:p>
            <a:pPr marL="266700" indent="-266700">
              <a:lnSpc>
                <a:spcPct val="80000"/>
              </a:lnSpc>
              <a:buFont typeface="Arial" pitchFamily="34" charset="0"/>
              <a:buChar char="•"/>
            </a:pPr>
            <a:r>
              <a:rPr lang="da-DK" sz="2000" b="0" dirty="0"/>
              <a:t>Hvis en forbruger modtager en vare fra en </a:t>
            </a:r>
            <a:r>
              <a:rPr lang="da-DK" sz="2000" b="0" dirty="0" smtClean="0"/>
              <a:t>virksomhed</a:t>
            </a:r>
            <a:r>
              <a:rPr lang="da-DK" sz="2000" b="0" dirty="0"/>
              <a:t>, som han ikke har bestilt, og det ikke skyldes en fejl, kan forbrugeren beholde varen uden at skulle betale</a:t>
            </a:r>
            <a:r>
              <a:rPr lang="da-DK" sz="2000" b="0" dirty="0" smtClean="0"/>
              <a:t>.</a:t>
            </a:r>
          </a:p>
          <a:p>
            <a:pPr>
              <a:lnSpc>
                <a:spcPct val="80000"/>
              </a:lnSpc>
            </a:pPr>
            <a:endParaRPr lang="da-DK" sz="2000" b="0" dirty="0"/>
          </a:p>
          <a:p>
            <a:pPr marL="266700" indent="-266700">
              <a:lnSpc>
                <a:spcPct val="80000"/>
              </a:lnSpc>
              <a:buFont typeface="Arial" pitchFamily="34" charset="0"/>
              <a:buChar char="•"/>
            </a:pPr>
            <a:r>
              <a:rPr lang="da-DK" sz="2000" b="0" dirty="0"/>
              <a:t>Det samme gælder for tjenesteydelser/arbejde som en erhvervsdrivende udfører, uden at forbrugeren har bedt om det</a:t>
            </a:r>
            <a:r>
              <a:rPr lang="da-DK" sz="2000" b="0" dirty="0" smtClean="0"/>
              <a:t>.</a:t>
            </a:r>
          </a:p>
          <a:p>
            <a:pPr>
              <a:lnSpc>
                <a:spcPct val="80000"/>
              </a:lnSpc>
            </a:pPr>
            <a:endParaRPr lang="da-DK" sz="2000" b="0" dirty="0"/>
          </a:p>
          <a:p>
            <a:pPr marL="266700" indent="-266700">
              <a:lnSpc>
                <a:spcPct val="80000"/>
              </a:lnSpc>
              <a:buFont typeface="Arial" pitchFamily="34" charset="0"/>
              <a:buChar char="•"/>
            </a:pPr>
            <a:r>
              <a:rPr lang="da-DK" sz="2000" b="0" dirty="0"/>
              <a:t>Området er tæt forbundet med princippet om god markedsføringsskik og god erhvervsskik</a:t>
            </a:r>
          </a:p>
        </p:txBody>
      </p:sp>
    </p:spTree>
    <p:extLst>
      <p:ext uri="{BB962C8B-B14F-4D97-AF65-F5344CB8AC3E}">
        <p14:creationId xmlns:p14="http://schemas.microsoft.com/office/powerpoint/2010/main" val="1793724396"/>
      </p:ext>
    </p:extLst>
  </p:cSld>
  <p:clrMapOvr>
    <a:masterClrMapping/>
  </p:clrMapOvr>
</p:sld>
</file>

<file path=ppt/theme/theme1.xml><?xml version="1.0" encoding="utf-8"?>
<a:theme xmlns:a="http://schemas.openxmlformats.org/drawingml/2006/main" name="3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74c94e9-627f-4924-af40-1b5783001916">
      <Terms xmlns="http://schemas.microsoft.com/office/infopath/2007/PartnerControls"/>
    </lcf76f155ced4ddcb4097134ff3c332f>
    <TaxCatchAll xmlns="6ee38164-105e-453e-b19e-1cc9a418d0fc" xsi:nil="true"/>
    <Godkendt_x002f_klar xmlns="774c94e9-627f-4924-af40-1b578300191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5A8BDEC2A0382499A97AB9D16D14A05" ma:contentTypeVersion="24" ma:contentTypeDescription="Opret et nyt dokument." ma:contentTypeScope="" ma:versionID="11a9dc9837ce863fe7902377bb77f832">
  <xsd:schema xmlns:xsd="http://www.w3.org/2001/XMLSchema" xmlns:xs="http://www.w3.org/2001/XMLSchema" xmlns:p="http://schemas.microsoft.com/office/2006/metadata/properties" xmlns:ns2="774c94e9-627f-4924-af40-1b5783001916" xmlns:ns3="6ee38164-105e-453e-b19e-1cc9a418d0fc" targetNamespace="http://schemas.microsoft.com/office/2006/metadata/properties" ma:root="true" ma:fieldsID="b7b9fcad53216cf112360ba1fef86167" ns2:_="" ns3:_="">
    <xsd:import namespace="774c94e9-627f-4924-af40-1b5783001916"/>
    <xsd:import namespace="6ee38164-105e-453e-b19e-1cc9a418d0f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3:SharedWithUsers" minOccurs="0"/>
                <xsd:element ref="ns3:SharedWithDetails" minOccurs="0"/>
                <xsd:element ref="ns2:MediaLengthInSeconds" minOccurs="0"/>
                <xsd:element ref="ns2:Godkendt_x002f_kla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4c94e9-627f-4924-af40-1b5783001916"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hidden="true" ma:internalName="MediaService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hidden="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Tags" ma:index="15" nillable="true" ma:displayName="Tags" ma:hidden="true" ma:internalName="MediaServiceAutoTags"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LengthInSeconds" ma:index="19" nillable="true" ma:displayName="Length (seconds)" ma:hidden="true" ma:internalName="MediaLengthInSeconds" ma:readOnly="true">
      <xsd:simpleType>
        <xsd:restriction base="dms:Unknown"/>
      </xsd:simpleType>
    </xsd:element>
    <xsd:element name="Godkendt_x002f_klar" ma:index="21" nillable="true" ma:displayName="Godkendt/klar" ma:internalName="Godkendt_x002f_klar">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bab7b2e4-d6a2-452a-a506-352d5f200bf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e38164-105e-453e-b19e-1cc9a418d0fc" elementFormDefault="qualified">
    <xsd:import namespace="http://schemas.microsoft.com/office/2006/documentManagement/types"/>
    <xsd:import namespace="http://schemas.microsoft.com/office/infopath/2007/PartnerControls"/>
    <xsd:element name="SharedWithUsers" ma:index="17" nillable="true" ma:displayName="Delt med"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t med detaljer" ma:hidden="true" ma:internalName="SharedWithDetails" ma:readOnly="true">
      <xsd:simpleType>
        <xsd:restriction base="dms:Note"/>
      </xsd:simpleType>
    </xsd:element>
    <xsd:element name="TaxCatchAll" ma:index="24" nillable="true" ma:displayName="Taxonomy Catch All Column" ma:hidden="true" ma:list="{c70cc06f-aeac-43e6-9ee5-90bc35c9a438}" ma:internalName="TaxCatchAll" ma:showField="CatchAllData" ma:web="6ee38164-105e-453e-b19e-1cc9a418d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0264FF-C5B2-4185-A323-5060D19EE94C}">
  <ds:schemaRefs>
    <ds:schemaRef ds:uri="http://purl.org/dc/elements/1.1/"/>
    <ds:schemaRef ds:uri="http://schemas.microsoft.com/office/2006/metadata/properties"/>
    <ds:schemaRef ds:uri="774c94e9-627f-4924-af40-1b5783001916"/>
    <ds:schemaRef ds:uri="6ee38164-105e-453e-b19e-1cc9a418d0f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B0A5BED8-C18B-4FA3-BBC5-06C505FA6A41}">
  <ds:schemaRefs>
    <ds:schemaRef ds:uri="http://schemas.microsoft.com/sharepoint/v3/contenttype/forms"/>
  </ds:schemaRefs>
</ds:datastoreItem>
</file>

<file path=customXml/itemProps3.xml><?xml version="1.0" encoding="utf-8"?>
<ds:datastoreItem xmlns:ds="http://schemas.openxmlformats.org/officeDocument/2006/customXml" ds:itemID="{1ADF1367-1AC7-4673-B8FC-7A22204A18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4c94e9-627f-4924-af40-1b5783001916"/>
    <ds:schemaRef ds:uri="6ee38164-105e-453e-b19e-1cc9a418d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HD(O-MM) seminar 12b 27-11-2012</Template>
  <TotalTime>16581</TotalTime>
  <Words>1898</Words>
  <Application>Microsoft Office PowerPoint</Application>
  <PresentationFormat>On-screen Show (4:3)</PresentationFormat>
  <Paragraphs>189</Paragraphs>
  <Slides>21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21</vt:i4>
      </vt:variant>
    </vt:vector>
  </HeadingPairs>
  <TitlesOfParts>
    <vt:vector size="30" baseType="lpstr">
      <vt:lpstr>Arial</vt:lpstr>
      <vt:lpstr>Calibri</vt:lpstr>
      <vt:lpstr>Calibri Light</vt:lpstr>
      <vt:lpstr>Gill Sans MT</vt:lpstr>
      <vt:lpstr>Times New Roman</vt:lpstr>
      <vt:lpstr>Verdana</vt:lpstr>
      <vt:lpstr>3_Brugerdefineret design</vt:lpstr>
      <vt:lpstr>1_Brugerdefineret design</vt:lpstr>
      <vt:lpstr>Standarddesign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Fjernsalg af finansielle tjenesteydelser oplysningspligt,  FBL § 14 </vt:lpstr>
      <vt:lpstr>PowerPoint Presentation</vt:lpstr>
      <vt:lpstr>14-dages fortrydelsesret </vt:lpstr>
      <vt:lpstr>Hvordan udøves fortrydelsesretten?</vt:lpstr>
      <vt:lpstr>PowerPoint Presentation</vt:lpstr>
      <vt:lpstr>Varer og ikke-finansielle tjenesteydelser Forsinkelse med levering</vt:lpstr>
      <vt:lpstr>6. Urimelige forbrugeraftaler</vt:lpstr>
      <vt:lpstr>Ret til opsigelse af aftaler om løbende tjenesteydelser </vt:lpstr>
    </vt:vector>
  </TitlesOfParts>
  <Company>Dansk Landbrugsrådgivning, Landscentret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Administrator</dc:creator>
  <dc:description>Præsentation af Aalborg Universitet gennem nøgletal</dc:description>
  <cp:lastModifiedBy>Inge Kramer</cp:lastModifiedBy>
  <cp:revision>251</cp:revision>
  <cp:lastPrinted>2022-03-08T16:56:00Z</cp:lastPrinted>
  <dcterms:created xsi:type="dcterms:W3CDTF">2012-08-31T07:41:01Z</dcterms:created>
  <dcterms:modified xsi:type="dcterms:W3CDTF">2022-08-12T16:40:15Z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0x01010065A8BDEC2A0382499A97AB9D16D14A05</vt:lpwstr>
  </property>
  <property fmtid="{D5CDD505-2E9C-101B-9397-08002B2CF9AE}" pid="3" name="MediaServiceImageTags">
    <vt:lpwstr/>
  </property>
  <property fmtid="{D5CDD505-2E9C-101B-9397-08002B2CF9AE}" pid="4" name="MSIP_Label_3abf6775-345b-49c7-afdd-4175b941634f_Enabled">
    <vt:lpwstr>true</vt:lpwstr>
  </property>
  <property fmtid="{D5CDD505-2E9C-101B-9397-08002B2CF9AE}" pid="5" name="MSIP_Label_3abf6775-345b-49c7-afdd-4175b941634f_SetDate">
    <vt:lpwstr>2022-08-12T16:40:12Z</vt:lpwstr>
  </property>
  <property fmtid="{D5CDD505-2E9C-101B-9397-08002B2CF9AE}" pid="6" name="MSIP_Label_3abf6775-345b-49c7-afdd-4175b941634f_Method">
    <vt:lpwstr>Privileged</vt:lpwstr>
  </property>
  <property fmtid="{D5CDD505-2E9C-101B-9397-08002B2CF9AE}" pid="7" name="MSIP_Label_3abf6775-345b-49c7-afdd-4175b941634f_Name">
    <vt:lpwstr>Public</vt:lpwstr>
  </property>
  <property fmtid="{D5CDD505-2E9C-101B-9397-08002B2CF9AE}" pid="8" name="MSIP_Label_3abf6775-345b-49c7-afdd-4175b941634f_SiteId">
    <vt:lpwstr>c7d1b6e9-1447-457b-9223-ac25df4941bf</vt:lpwstr>
  </property>
  <property fmtid="{D5CDD505-2E9C-101B-9397-08002B2CF9AE}" pid="9" name="MSIP_Label_3abf6775-345b-49c7-afdd-4175b941634f_ActionId">
    <vt:lpwstr>05f89e6d-8887-4f7b-a296-57a111813355</vt:lpwstr>
  </property>
  <property fmtid="{D5CDD505-2E9C-101B-9397-08002B2CF9AE}" pid="10" name="MSIP_Label_3abf6775-345b-49c7-afdd-4175b941634f_ContentBits">
    <vt:lpwstr>0</vt:lpwstr>
  </property>
</Properties>
</file>