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1938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91"/>
          <a:stretch/>
        </p:blipFill>
        <p:spPr bwMode="auto">
          <a:xfrm>
            <a:off x="0" y="1"/>
            <a:ext cx="561975" cy="386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5" b="31096"/>
          <a:stretch/>
        </p:blipFill>
        <p:spPr bwMode="auto">
          <a:xfrm>
            <a:off x="-11621" y="3717032"/>
            <a:ext cx="573596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05825" y="6219825"/>
            <a:ext cx="285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7" y="6662737"/>
            <a:ext cx="1359694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21" y="6668648"/>
            <a:ext cx="1369192" cy="20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15-07-2011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36712"/>
            <a:ext cx="4540399" cy="453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78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0688"/>
            <a:ext cx="3427102" cy="482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48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6196583" cy="5098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02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08720"/>
            <a:ext cx="3724449" cy="4675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6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24744"/>
            <a:ext cx="3508425" cy="4403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20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655693" cy="470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0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44824"/>
            <a:ext cx="4948365" cy="264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59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6396236" cy="3134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31793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Steffen Bilde Jørgensen</cp:lastModifiedBy>
  <cp:revision>38</cp:revision>
  <dcterms:created xsi:type="dcterms:W3CDTF">2011-03-28T11:51:52Z</dcterms:created>
  <dcterms:modified xsi:type="dcterms:W3CDTF">2011-07-15T08:00:02Z</dcterms:modified>
</cp:coreProperties>
</file>