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82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00EEBB3-7536-9242-A694-146C0EE7C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38" y="536048"/>
            <a:ext cx="7979554" cy="261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FD7E8BDD-E099-4F10-F250-63A32CED3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32" y="1412776"/>
            <a:ext cx="7984696" cy="144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03575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16572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259</cp:revision>
  <cp:lastPrinted>2025-07-01T13:09:51Z</cp:lastPrinted>
  <dcterms:created xsi:type="dcterms:W3CDTF">2012-08-31T07:41:01Z</dcterms:created>
  <dcterms:modified xsi:type="dcterms:W3CDTF">2025-08-27T12:12:53Z</dcterms:modified>
</cp:coreProperties>
</file>