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9"/>
  </p:notesMasterIdLst>
  <p:handoutMasterIdLst>
    <p:handoutMasterId r:id="rId30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8A293E-4AAC-1860-528A-3A1A16FD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6" y="521847"/>
            <a:ext cx="7972975" cy="26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8835B47-BFCD-D020-7B4B-89FDFD4F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04" y="985165"/>
            <a:ext cx="7928853" cy="27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666E482-6AF9-318C-54E4-260E207E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1255510"/>
            <a:ext cx="7953922" cy="12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3F18DEE-192F-0485-01AC-320B2EF3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607606"/>
            <a:ext cx="7949046" cy="51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8AF0E2A-D4E8-588E-E6C1-08B7DB31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7" y="1256472"/>
            <a:ext cx="7917228" cy="27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0DDEACA-E6D1-B37E-CDCF-D0B850AF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4" y="1282172"/>
            <a:ext cx="7944571" cy="13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955ECD-792B-7138-FACE-C0CD098F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7" y="908720"/>
            <a:ext cx="7927619" cy="39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F39134E-30F2-9508-8F5F-C513F60B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8" y="1287624"/>
            <a:ext cx="7871856" cy="31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D0975A7-6FB8-38D9-EBDF-7AB44007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1291257"/>
            <a:ext cx="7897090" cy="39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9EA5918-312A-1D03-260F-7B0E61F8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7" y="1312372"/>
            <a:ext cx="7886699" cy="3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85FDC87-5CE1-4455-B3A8-3472E39B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5" y="1294663"/>
            <a:ext cx="7958773" cy="9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6F8211-EFFA-D3E8-FF76-0AF23A3D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202855"/>
            <a:ext cx="8010223" cy="16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30F4BC5-9308-A764-CAEB-C4C38286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4" y="1265883"/>
            <a:ext cx="7929331" cy="1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C6E475B-0821-4599-415D-DDF76C1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6" y="1253091"/>
            <a:ext cx="7930371" cy="11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E22738-2CE6-7798-14B5-4886F5F9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1291650"/>
            <a:ext cx="7886699" cy="37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A6ECCE6-2497-EC7F-BF02-62406948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7" y="1259991"/>
            <a:ext cx="7899198" cy="16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BC8891C-1974-F078-0D60-AF865AE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8" y="1261730"/>
            <a:ext cx="7923789" cy="15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C62D0C-BB81-EAE0-DBB0-22BBEAC6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3" y="520367"/>
            <a:ext cx="7954155" cy="50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2F158A-1FB9-0DB7-8E5B-4FA96FFC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50" y="1183804"/>
            <a:ext cx="8053033" cy="1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627065F-3C13-206A-EE23-C3F4F325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3" y="1211877"/>
            <a:ext cx="7984418" cy="1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C96DF9C-6FCB-4620-8D4A-CB15FDC7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4" y="199949"/>
            <a:ext cx="7954154" cy="5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52FA41-B92F-80A4-F947-390E65AF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06" y="1241309"/>
            <a:ext cx="7942042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64DCFC-4E17-857C-BE66-3E3C4AC3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0381"/>
            <a:ext cx="6538527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B89DFF-5F9E-EE89-1946-DE9CB4F8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10" y="198302"/>
            <a:ext cx="7294272" cy="58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385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16553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2025-07-02T12:12:07Z</dcterms:modified>
</cp:coreProperties>
</file>