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748464" cy="343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748464" cy="545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38" y="-1"/>
            <a:ext cx="4701835" cy="665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748464" cy="625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8</cp:revision>
  <dcterms:created xsi:type="dcterms:W3CDTF">2012-07-25T12:14:28Z</dcterms:created>
  <dcterms:modified xsi:type="dcterms:W3CDTF">2012-08-02T07:52:19Z</dcterms:modified>
</cp:coreProperties>
</file>