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DF73-2B55-481B-A76C-90C0A4488235}" type="datetimeFigureOut">
              <a:rPr lang="da-DK" smtClean="0"/>
              <a:pPr/>
              <a:t>08-11-2016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0BBE-CA9A-44CA-AA83-C5415CEA35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7044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79686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2740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43077"/>
            <a:ext cx="7872965" cy="461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287" y="980728"/>
            <a:ext cx="770520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2237"/>
            <a:ext cx="7920880" cy="18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109" y="1340768"/>
            <a:ext cx="7751371" cy="30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359498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920587" cy="19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8713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1"/>
            <a:ext cx="7613406" cy="315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49358"/>
            <a:ext cx="7932985" cy="27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812360" cy="39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16</cp:revision>
  <dcterms:created xsi:type="dcterms:W3CDTF">2010-08-05T12:29:50Z</dcterms:created>
  <dcterms:modified xsi:type="dcterms:W3CDTF">2016-11-08T13:50:00Z</dcterms:modified>
</cp:coreProperties>
</file>