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0"/>
  </p:notesMasterIdLst>
  <p:handoutMasterIdLst>
    <p:handoutMasterId r:id="rId31"/>
  </p:handoutMasterIdLst>
  <p:sldIdLst>
    <p:sldId id="839" r:id="rId4"/>
    <p:sldId id="864" r:id="rId5"/>
    <p:sldId id="855" r:id="rId6"/>
    <p:sldId id="857" r:id="rId7"/>
    <p:sldId id="856" r:id="rId8"/>
    <p:sldId id="858" r:id="rId9"/>
    <p:sldId id="859" r:id="rId10"/>
    <p:sldId id="860" r:id="rId11"/>
    <p:sldId id="861" r:id="rId12"/>
    <p:sldId id="862" r:id="rId13"/>
    <p:sldId id="863" r:id="rId14"/>
    <p:sldId id="840" r:id="rId15"/>
    <p:sldId id="841" r:id="rId16"/>
    <p:sldId id="842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852" r:id="rId26"/>
    <p:sldId id="853" r:id="rId27"/>
    <p:sldId id="865" r:id="rId28"/>
    <p:sldId id="854" r:id="rId2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40A3F7F-8B5D-A36E-B40B-EF7B08481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46" y="539451"/>
            <a:ext cx="8102808" cy="26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F893B12-6F08-7BFF-E721-690D773F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30" y="876921"/>
            <a:ext cx="7561042" cy="45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1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FD8E04-7377-8AFD-DD53-DF6BDA674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681339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8344941-C742-AACF-E5D8-A2C8CC00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41" y="222986"/>
            <a:ext cx="6759563" cy="595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F1EA3BB-D7D3-CBBC-94DD-8251F9A6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06" y="692302"/>
            <a:ext cx="7586458" cy="43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DBF096-9034-0FA7-8074-768A3D9B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53" y="641531"/>
            <a:ext cx="7600361" cy="429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E17AB2E-9659-CB15-4064-BEF3DEB5D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133" y="119941"/>
            <a:ext cx="5753599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0B5D37C-E332-4194-8B1C-B3592CAF6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53" y="641530"/>
            <a:ext cx="7635626" cy="50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6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C8C930A-9C81-ACD5-101E-BB28E8BF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19" y="1196752"/>
            <a:ext cx="7570797" cy="21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8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9F97B33-BCC2-2946-FDDC-3722922A4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61" y="1221372"/>
            <a:ext cx="7579475" cy="246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5EBBD97-2F3E-F262-23D5-3F493A927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50" y="1266022"/>
            <a:ext cx="7566287" cy="2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2FEE089-F5BC-0DFC-4642-F0B7587B4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43" y="291774"/>
            <a:ext cx="6913100" cy="58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6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3EF7623-281E-570C-C8C7-223080509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79" y="1251854"/>
            <a:ext cx="7570060" cy="23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74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3F323C4-8B49-EDC7-3757-B4DD4FFC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34" y="332655"/>
            <a:ext cx="7553937" cy="579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2F78674-4802-FD7D-C413-8089FD0B9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33" y="1255083"/>
            <a:ext cx="7583120" cy="2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3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1A00FA1-C201-4CAF-E441-8E1DDB2AA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04" y="1269645"/>
            <a:ext cx="7482512" cy="1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765B152-1EB1-2730-7276-692F79AEB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29" y="626134"/>
            <a:ext cx="7493625" cy="48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3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A52A7AF-2040-ED2B-73BC-106286C5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14" y="1317970"/>
            <a:ext cx="7483310" cy="12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32C4BF0-EF72-1AB4-0A30-2CF1C253A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71" y="653858"/>
            <a:ext cx="7542208" cy="55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B7264EB-C06B-6850-ABFF-5452009F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52" y="1263413"/>
            <a:ext cx="7506652" cy="12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6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7008AA1-EC3C-BA17-7CC4-2EA624D7B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548680"/>
            <a:ext cx="7696673" cy="49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1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F47F07B-28FB-A5B6-67BC-067B8A634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33" y="999190"/>
            <a:ext cx="7607818" cy="2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22A7BF5-C62E-C894-9C2E-275458B5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57" y="999190"/>
            <a:ext cx="7620702" cy="28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AE942E-EFFB-E669-7AED-5B5B81AE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51" y="997457"/>
            <a:ext cx="7630086" cy="28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0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C5D6A8E-F089-E602-356F-821BF3BF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33" y="1315846"/>
            <a:ext cx="7580126" cy="18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87C2572-4867-CBA6-7E55-32AFD10B4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32" y="1303271"/>
            <a:ext cx="7623619" cy="32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9935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16342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240</cp:revision>
  <cp:lastPrinted>2022-03-08T16:56:00Z</cp:lastPrinted>
  <dcterms:created xsi:type="dcterms:W3CDTF">2012-08-31T07:41:01Z</dcterms:created>
  <dcterms:modified xsi:type="dcterms:W3CDTF">2022-07-05T10:56:40Z</dcterms:modified>
</cp:coreProperties>
</file>