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-1"/>
            <a:ext cx="8748462" cy="63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748463" cy="23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748464" cy="33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748464" cy="29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"/>
            <a:ext cx="7340593" cy="64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97165"/>
            <a:ext cx="8748463" cy="342703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" y="3924195"/>
            <a:ext cx="5184575" cy="3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748464" cy="33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748464" cy="31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3" cy="53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692696"/>
            <a:ext cx="8740503" cy="32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"/>
            <a:ext cx="8748464" cy="48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368814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4" y="3688144"/>
            <a:ext cx="4071633" cy="3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307804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6" y="3165586"/>
            <a:ext cx="5040560" cy="3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748464" cy="23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748464" cy="23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10</cp:revision>
  <dcterms:created xsi:type="dcterms:W3CDTF">2012-07-25T12:14:28Z</dcterms:created>
  <dcterms:modified xsi:type="dcterms:W3CDTF">2012-08-06T12:26:11Z</dcterms:modified>
</cp:coreProperties>
</file>