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4" r:id="rId2"/>
    <p:sldMasterId id="2147484014" r:id="rId3"/>
    <p:sldMasterId id="2147483989" r:id="rId4"/>
  </p:sldMasterIdLst>
  <p:notesMasterIdLst>
    <p:notesMasterId r:id="rId28"/>
  </p:notesMasterIdLst>
  <p:handoutMasterIdLst>
    <p:handoutMasterId r:id="rId29"/>
  </p:handoutMasterIdLst>
  <p:sldIdLst>
    <p:sldId id="839" r:id="rId5"/>
    <p:sldId id="879" r:id="rId6"/>
    <p:sldId id="899" r:id="rId7"/>
    <p:sldId id="900" r:id="rId8"/>
    <p:sldId id="901" r:id="rId9"/>
    <p:sldId id="902" r:id="rId10"/>
    <p:sldId id="903" r:id="rId11"/>
    <p:sldId id="915" r:id="rId12"/>
    <p:sldId id="904" r:id="rId13"/>
    <p:sldId id="905" r:id="rId14"/>
    <p:sldId id="916" r:id="rId15"/>
    <p:sldId id="906" r:id="rId16"/>
    <p:sldId id="907" r:id="rId17"/>
    <p:sldId id="908" r:id="rId18"/>
    <p:sldId id="917" r:id="rId19"/>
    <p:sldId id="909" r:id="rId20"/>
    <p:sldId id="918" r:id="rId21"/>
    <p:sldId id="910" r:id="rId22"/>
    <p:sldId id="911" r:id="rId23"/>
    <p:sldId id="912" r:id="rId24"/>
    <p:sldId id="913" r:id="rId25"/>
    <p:sldId id="914" r:id="rId26"/>
    <p:sldId id="919" r:id="rId27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5C0E-D760-A8CD-69F5-27F729FB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B31C9E-CAD9-7B6F-0EF4-1152C4A8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5EF4D5-2327-EB80-807C-D7EAEB98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53EE6C-DAA2-D473-A056-B887C7E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6E4DB-B635-448D-EB87-F7E7295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A70B8-5ACF-0039-2336-955E9B3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4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FB591-D00C-D124-465A-1EB1BA9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B817CB-D5A5-1E43-4AA7-865305B45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C7A4D-2887-B2CD-E54C-4AB4FD7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6F216-96C4-FE72-27FC-35F3E77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746D6-02A9-FB0E-883B-69B4C967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6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817A50-AE49-4C57-B7C7-4569BB32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AD6133-A6B1-0FBA-A7D1-BF7ECD95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AAE4D-B70A-1DBD-6ABC-BAFE937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00D759-6D51-7220-F044-F3AB6096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AEF72-878E-BF37-B3A4-E4FE314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5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112-7541-A96F-4218-34F6F462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090A4-1021-0D0C-A7F8-6BF48FF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20C0A-0016-077D-574A-4A3CD17B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8F2B0-1CB0-1CCD-5D74-55A21EF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EEFDD-1D41-C1B5-20F9-1E6AF2F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C7F40-0FE7-988E-FCB8-8999E23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FB078-E3AB-C6C8-C958-207B4778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009FD-E7E2-BAFD-6CAC-73D5703C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C46088-ABC7-B2D4-D577-196BB2B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9C20D-DCCB-72E9-AB80-71DE1A0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73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A845-9F54-1789-9B88-62FBE84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B30A33-F59F-83AC-BF61-4EB79CE7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A2C202-5D5E-151E-722A-89B95C1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479D0-D620-62E7-5A74-239B6C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96C00-512C-4F68-5851-06CB75F6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C6A-4E14-177A-7E18-3A69C47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8D019-444D-DA37-0DCD-7BA03C5D4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D9182D-C64C-62DF-9F0F-DB6A569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48B94-FC19-BEC7-9D59-D211D34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CC091-77A9-1735-314B-8A54539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DC5E8-90AE-F09D-36A2-D519D11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AF48-09DD-97A0-D619-F8D053A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23C4B5-E53F-5E75-C932-3F4EE17E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BA1BFE-9E72-62BB-B32C-00983E3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EEC336-AB27-0398-4678-597B7A00C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CC845-9AA3-05D9-7809-EAACF4094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756831-0FDA-62F0-7810-AFF8A79C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83471E-41F1-4407-ED8D-19249D8C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EB3050-5B33-0622-CDD6-EA9E3AE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57D-A9E0-36C2-D2B0-A984174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EF9B3F-72CD-9278-E7A8-F6371A55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7E304-27B5-8BFE-28B1-EDA6BD5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1D0843-50A8-DDB8-543E-D70AA408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EF5D72-13FF-F807-8D27-DABBEDB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ABE627-9F33-DE67-3F5A-656E9AF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4BED-767E-5DF0-D702-6796F6D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6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208B-C6FB-CB5F-0288-7B19C02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CBF843-115B-2917-239B-97E7BDA5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DB43C-5062-D790-3FE1-201CA74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F0AD19-9372-217D-D829-C1A3ED9D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03F55D-2483-04C3-55BC-B565071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0DB219-AD73-8D7D-1A3F-CD230E5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2688C80C-7B32-2794-0D72-C44BEC4CC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097677" y="3084774"/>
            <a:ext cx="6871881" cy="69060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B5A0EE0-CB24-A59C-B612-CD2CE5ADA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277707"/>
            <a:ext cx="9144000" cy="589258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6.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C20AF86C-77DC-FB11-5F20-2F33713D6A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197" y="1989326"/>
            <a:ext cx="690187" cy="27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318F46-2AE7-172C-F31B-BE4EE39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5D5668-DC38-7FD3-4BDE-AE6E9229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FA09A3-07CB-1110-C5C5-93D5E14A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68A93-03E9-DD6B-C68C-069AC75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D59C6-25E1-EAA5-2DEE-AA356E7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grøn&#10;&#10;AI-genereret indhold kan være ukorrekt.">
            <a:extLst>
              <a:ext uri="{FF2B5EF4-FFF2-40B4-BE49-F238E27FC236}">
                <a16:creationId xmlns:a16="http://schemas.microsoft.com/office/drawing/2014/main" id="{BFD2EC87-5B42-D45E-BF7B-3CAE57227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07" y="561700"/>
            <a:ext cx="7921456" cy="257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menu, Font/skrifttype&#10;&#10;AI-genereret indhold kan være ukorrekt.">
            <a:extLst>
              <a:ext uri="{FF2B5EF4-FFF2-40B4-BE49-F238E27FC236}">
                <a16:creationId xmlns:a16="http://schemas.microsoft.com/office/drawing/2014/main" id="{D8FAC67B-5B3D-F781-2C87-8A170ADA2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12641"/>
            <a:ext cx="5310218" cy="579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00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illede 32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138E7435-DE00-5084-3A7F-28D1A80B5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12" y="1843961"/>
            <a:ext cx="7605205" cy="206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47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AB603CAF-24CB-DB85-3E82-7286F5A68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264" y="540120"/>
            <a:ext cx="6487645" cy="530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80140AA3-2F4B-E862-8C82-E63452398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989" y="1108633"/>
            <a:ext cx="6961467" cy="296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04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213A153B-D488-3808-93C1-39A64F2A8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206" y="542549"/>
            <a:ext cx="6461737" cy="51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46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lede 34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B294AAD5-F7F4-283B-6EC6-051B8FB43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33" y="1804129"/>
            <a:ext cx="7611186" cy="211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51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2092175E-040B-CA53-0825-617C0AA87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049" y="1496204"/>
            <a:ext cx="6954196" cy="214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67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illede 36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A2B3C26F-4D8E-4770-14F4-502CC7A75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96" y="1925418"/>
            <a:ext cx="7570653" cy="143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60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37A8924A-F1A6-E359-1576-EE8086E25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778" y="746322"/>
            <a:ext cx="7031423" cy="462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9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D3051-5EB6-5599-DBAC-F279C27CC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FF81FC07-63D9-7294-6B4F-7D0A35FC5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731" y="1844255"/>
            <a:ext cx="6972349" cy="172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98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design&#10;&#10;AI-genereret indhold kan være ukorrekt.">
            <a:extLst>
              <a:ext uri="{FF2B5EF4-FFF2-40B4-BE49-F238E27FC236}">
                <a16:creationId xmlns:a16="http://schemas.microsoft.com/office/drawing/2014/main" id="{DBAC2F25-5A89-A3B9-B23D-A655BDA9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74"/>
          <a:stretch>
            <a:fillRect/>
          </a:stretch>
        </p:blipFill>
        <p:spPr>
          <a:xfrm>
            <a:off x="1905410" y="462823"/>
            <a:ext cx="5833968" cy="532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04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E1368-0389-C534-89A5-B37BCCA21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FE7B052-2B03-77AE-F3DE-68C2F5D4B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793" y="1827009"/>
            <a:ext cx="6951093" cy="149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1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430AE-5BA8-D884-C63A-3667F0230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cirkel&#10;&#10;AI-genereret indhold kan være ukorrekt.">
            <a:extLst>
              <a:ext uri="{FF2B5EF4-FFF2-40B4-BE49-F238E27FC236}">
                <a16:creationId xmlns:a16="http://schemas.microsoft.com/office/drawing/2014/main" id="{B3BC52A4-7E81-BE50-2804-D86F44A38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11" y="958935"/>
            <a:ext cx="7253474" cy="370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28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5820B-A543-109E-F074-743967A23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EE1B2AA-404E-F5F7-1D92-678BFE40E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362" y="1861662"/>
            <a:ext cx="6967099" cy="106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18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illede 38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C71906A0-0FF2-A1AB-ACD4-ACD208206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52" y="1783015"/>
            <a:ext cx="7573412" cy="167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4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D8BD3654-DEDB-AD44-8A3B-DD26992D1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647" y="1744841"/>
            <a:ext cx="7554517" cy="118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4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8A415299-D6D4-E82F-3856-2D2879672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68" y="1774375"/>
            <a:ext cx="7509714" cy="127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59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diagram, Font/skrifttype&#10;&#10;AI-genereret indhold kan være ukorrekt.">
            <a:extLst>
              <a:ext uri="{FF2B5EF4-FFF2-40B4-BE49-F238E27FC236}">
                <a16:creationId xmlns:a16="http://schemas.microsoft.com/office/drawing/2014/main" id="{AF131202-C661-CAC4-53AA-1F62A3872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749" y="622576"/>
            <a:ext cx="7061729" cy="460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5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FB7C0CDD-9B15-8D7A-CAA0-35325BC5E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859" y="1360484"/>
            <a:ext cx="7516176" cy="264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75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2D29FFA4-61DB-95F6-5128-254671E58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401" y="551367"/>
            <a:ext cx="6808064" cy="516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30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lede 30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9C83EB29-DB94-53D8-5BEA-C310E9627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942" y="1809339"/>
            <a:ext cx="7632957" cy="172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08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information&#10;&#10;AI-genereret indhold kan være ukorrekt.">
            <a:extLst>
              <a:ext uri="{FF2B5EF4-FFF2-40B4-BE49-F238E27FC236}">
                <a16:creationId xmlns:a16="http://schemas.microsoft.com/office/drawing/2014/main" id="{DBFC101C-A350-B51B-589D-0DC93F3E9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049" y="1637352"/>
            <a:ext cx="7521635" cy="21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04717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16470</TotalTime>
  <Words>0</Words>
  <Application>Microsoft Office PowerPoint</Application>
  <PresentationFormat>Skærmshow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23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256</cp:revision>
  <cp:lastPrinted>2025-12-06T20:19:28Z</cp:lastPrinted>
  <dcterms:created xsi:type="dcterms:W3CDTF">2012-08-31T07:41:01Z</dcterms:created>
  <dcterms:modified xsi:type="dcterms:W3CDTF">2025-12-21T16:40:09Z</dcterms:modified>
</cp:coreProperties>
</file>