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22"/>
  </p:notesMasterIdLst>
  <p:handoutMasterIdLst>
    <p:handoutMasterId r:id="rId23"/>
  </p:handoutMasterIdLst>
  <p:sldIdLst>
    <p:sldId id="839" r:id="rId4"/>
    <p:sldId id="927" r:id="rId5"/>
    <p:sldId id="938" r:id="rId6"/>
    <p:sldId id="939" r:id="rId7"/>
    <p:sldId id="940" r:id="rId8"/>
    <p:sldId id="941" r:id="rId9"/>
    <p:sldId id="942" r:id="rId10"/>
    <p:sldId id="943" r:id="rId11"/>
    <p:sldId id="954" r:id="rId12"/>
    <p:sldId id="946" r:id="rId13"/>
    <p:sldId id="947" r:id="rId14"/>
    <p:sldId id="948" r:id="rId15"/>
    <p:sldId id="949" r:id="rId16"/>
    <p:sldId id="944" r:id="rId17"/>
    <p:sldId id="950" r:id="rId18"/>
    <p:sldId id="951" r:id="rId19"/>
    <p:sldId id="952" r:id="rId20"/>
    <p:sldId id="953" r:id="rId21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>
        <p:scale>
          <a:sx n="90" d="100"/>
          <a:sy n="90" d="100"/>
        </p:scale>
        <p:origin x="1162" y="-18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9">
            <a:extLst>
              <a:ext uri="{FF2B5EF4-FFF2-40B4-BE49-F238E27FC236}">
                <a16:creationId xmlns:a16="http://schemas.microsoft.com/office/drawing/2014/main" id="{C321CE7D-A707-B473-F034-9A52C25F7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-3089091" y="3084772"/>
            <a:ext cx="6871880" cy="690607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B95182A-81C9-89CD-1E09-E5E4F10754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8468" y="6279498"/>
            <a:ext cx="9152468" cy="58679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8.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09F3B93E-DE24-03BF-2977-F49FC861554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1" y="1996948"/>
            <a:ext cx="692153" cy="27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10-11-2024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10BD3CC-65D3-85D9-EF1F-DB0BF8A0D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285" y="534025"/>
            <a:ext cx="7894457" cy="259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E3359E4-168C-4376-E3C3-26F124748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473750"/>
            <a:ext cx="7913387" cy="175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9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C4DD29C-D79B-F86F-389C-4E9251B45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76" y="849851"/>
            <a:ext cx="7814001" cy="42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85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5FCEBAE-3226-261F-36B5-83B4DA684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49" y="1487514"/>
            <a:ext cx="7932597" cy="217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3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FE0035D-8856-9A32-55CA-58E6845E0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430" y="524840"/>
            <a:ext cx="7332727" cy="48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4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B7ACD80-0656-33A0-36D2-E8315CCA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56" y="1465459"/>
            <a:ext cx="7937330" cy="229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48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9A592E25-664E-6C67-9CDA-A6BD4565E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686" y="769128"/>
            <a:ext cx="7680822" cy="44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55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99D0E264-5E01-BBC6-991A-F126F15F5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101" y="513960"/>
            <a:ext cx="7770069" cy="515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20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78F2E8E-1B12-933E-F224-3D53A13EC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51" y="1196751"/>
            <a:ext cx="7885993" cy="334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0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15955341-79E5-75A8-4789-1F7197A71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33" y="713750"/>
            <a:ext cx="7709999" cy="47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5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AAA3C02D-CE31-2F47-5FDF-91C4832A0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83" y="1470116"/>
            <a:ext cx="7839212" cy="138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5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612145A7-F3E3-D3A2-56D5-645D040F0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69" y="1457789"/>
            <a:ext cx="7839212" cy="15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0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4855B1A-8A7D-7695-20AB-BBA938AB6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84" y="818559"/>
            <a:ext cx="7851574" cy="457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9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C54631C-71EB-E179-63A6-D1854C1E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553" y="1437035"/>
            <a:ext cx="7917492" cy="171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26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3970A8D-063A-9036-CCE7-1C77CFA5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186" y="219015"/>
            <a:ext cx="6545865" cy="59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81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30F5F5E-ED04-FF56-2A7F-48C47A7B6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80" y="219015"/>
            <a:ext cx="7331075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933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3728D34A-0BDB-88F5-33C7-563A6FB649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84" y="1447215"/>
            <a:ext cx="7868258" cy="259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22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1FA1BB7-4FC5-A3F5-1F21-119B52D24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692696"/>
            <a:ext cx="72844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37761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16537</TotalTime>
  <Words>0</Words>
  <Application>Microsoft Office PowerPoint</Application>
  <PresentationFormat>Skærmshow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263</cp:revision>
  <cp:lastPrinted>2022-03-08T16:56:00Z</cp:lastPrinted>
  <dcterms:created xsi:type="dcterms:W3CDTF">2012-08-31T07:41:01Z</dcterms:created>
  <dcterms:modified xsi:type="dcterms:W3CDTF">2024-11-10T18:22:29Z</dcterms:modified>
</cp:coreProperties>
</file>