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14" r:id="rId2"/>
    <p:sldMasterId id="2147483989" r:id="rId3"/>
  </p:sldMasterIdLst>
  <p:notesMasterIdLst>
    <p:notesMasterId r:id="rId16"/>
  </p:notesMasterIdLst>
  <p:handoutMasterIdLst>
    <p:handoutMasterId r:id="rId17"/>
  </p:handoutMasterIdLst>
  <p:sldIdLst>
    <p:sldId id="839" r:id="rId4"/>
    <p:sldId id="868" r:id="rId5"/>
    <p:sldId id="917" r:id="rId6"/>
    <p:sldId id="918" r:id="rId7"/>
    <p:sldId id="919" r:id="rId8"/>
    <p:sldId id="920" r:id="rId9"/>
    <p:sldId id="921" r:id="rId10"/>
    <p:sldId id="922" r:id="rId11"/>
    <p:sldId id="923" r:id="rId12"/>
    <p:sldId id="925" r:id="rId13"/>
    <p:sldId id="924" r:id="rId14"/>
    <p:sldId id="926" r:id="rId15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8" autoAdjust="0"/>
    <p:restoredTop sz="94622" autoAdjust="0"/>
  </p:normalViewPr>
  <p:slideViewPr>
    <p:cSldViewPr>
      <p:cViewPr varScale="1">
        <p:scale>
          <a:sx n="79" d="100"/>
          <a:sy n="79" d="100"/>
        </p:scale>
        <p:origin x="1498" y="72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C321CE7D-A707-B473-F034-9A52C25F7C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-3089091" y="3084772"/>
            <a:ext cx="6871880" cy="690607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0B95182A-81C9-89CD-1E09-E5E4F10754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468" y="6279498"/>
            <a:ext cx="9152468" cy="58679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Organisation 8.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09F3B93E-DE24-03BF-2977-F49FC86155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1996948"/>
            <a:ext cx="692153" cy="27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5C80513-7357-845E-1300-228178F01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419" y="532953"/>
            <a:ext cx="7915934" cy="258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87067C48-D344-14AE-F513-4ECAE7F161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590" y="1695831"/>
            <a:ext cx="7913113" cy="256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73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E7139B4E-6515-F5A2-600E-3F1B26EB6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938" y="1708739"/>
            <a:ext cx="7899980" cy="210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37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2C788E9B-29F0-D5D8-A9BE-8DDAA420C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377" y="908075"/>
            <a:ext cx="7948976" cy="424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1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658C4819-6973-2CB9-CC48-EFD9A78E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207" y="710570"/>
            <a:ext cx="7862236" cy="454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7B2D02E6-0DAA-3402-4186-3EC01684E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07" y="1663055"/>
            <a:ext cx="7894411" cy="123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3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A3A50CA2-4315-58C5-C871-BDA6D8D99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452" y="1663055"/>
            <a:ext cx="7902542" cy="123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9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B147250-EF95-E991-1E63-AD791E08E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918" y="463612"/>
            <a:ext cx="7887383" cy="542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13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06EB3D13-C482-38B8-D989-6736A4E68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124744"/>
            <a:ext cx="7846397" cy="334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316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1E6A96D3-4A45-A839-9E32-568D99F4E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94" y="1690535"/>
            <a:ext cx="7906598" cy="125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5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ECA765CB-4A08-DEC3-9398-07E68A534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023" y="1328083"/>
            <a:ext cx="7891419" cy="31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369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126BDC35-AE4A-0A8B-8D32-01B3005A8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717" y="332656"/>
            <a:ext cx="7887382" cy="567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73186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16488</TotalTime>
  <Words>0</Words>
  <Application>Microsoft Office PowerPoint</Application>
  <PresentationFormat>Skærmshow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254</cp:revision>
  <cp:lastPrinted>2022-03-08T16:56:00Z</cp:lastPrinted>
  <dcterms:created xsi:type="dcterms:W3CDTF">2012-08-31T07:41:01Z</dcterms:created>
  <dcterms:modified xsi:type="dcterms:W3CDTF">2024-11-09T20:55:15Z</dcterms:modified>
</cp:coreProperties>
</file>