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16"/>
  </p:notesMasterIdLst>
  <p:handoutMasterIdLst>
    <p:handoutMasterId r:id="rId17"/>
  </p:handoutMasterIdLst>
  <p:sldIdLst>
    <p:sldId id="839" r:id="rId4"/>
    <p:sldId id="868" r:id="rId5"/>
    <p:sldId id="917" r:id="rId6"/>
    <p:sldId id="918" r:id="rId7"/>
    <p:sldId id="919" r:id="rId8"/>
    <p:sldId id="920" r:id="rId9"/>
    <p:sldId id="921" r:id="rId10"/>
    <p:sldId id="922" r:id="rId11"/>
    <p:sldId id="923" r:id="rId12"/>
    <p:sldId id="925" r:id="rId13"/>
    <p:sldId id="924" r:id="rId14"/>
    <p:sldId id="926" r:id="rId15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C321CE7D-A707-B473-F034-9A52C25F7C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-3089091" y="3084772"/>
            <a:ext cx="6871880" cy="690607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0B95182A-81C9-89CD-1E09-E5E4F10754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8468" y="6279498"/>
            <a:ext cx="9152468" cy="586791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590550" y="6433294"/>
            <a:ext cx="3261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Organisation 8. udgave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D7482B26-5026-A978-215D-919D25A8A807}"/>
              </a:ext>
            </a:extLst>
          </p:cNvPr>
          <p:cNvSpPr txBox="1"/>
          <p:nvPr userDrawn="1"/>
        </p:nvSpPr>
        <p:spPr>
          <a:xfrm>
            <a:off x="6343798" y="642255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3060065" algn="ctr"/>
                <a:tab pos="6120130" algn="r"/>
              </a:tabLst>
            </a:pPr>
            <a:r>
              <a:rPr lang="da-DK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Trojka</a:t>
            </a:r>
            <a:endParaRPr lang="da-DK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09F3B93E-DE24-03BF-2977-F49FC861554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" y="1996948"/>
            <a:ext cx="692153" cy="272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A5C80513-7357-845E-1300-228178F01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419" y="532953"/>
            <a:ext cx="7915934" cy="258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91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87067C48-D344-14AE-F513-4ECAE7F16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590" y="1695831"/>
            <a:ext cx="7913113" cy="256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473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E7139B4E-6515-F5A2-600E-3F1B26EB6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938" y="1708739"/>
            <a:ext cx="7899980" cy="2104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37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2C788E9B-29F0-D5D8-A9BE-8DDAA420C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377" y="908075"/>
            <a:ext cx="7948976" cy="424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658C4819-6973-2CB9-CC48-EFD9A78E0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207" y="710570"/>
            <a:ext cx="7862236" cy="454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8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7B2D02E6-0DAA-3402-4186-3EC01684E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807" y="1663055"/>
            <a:ext cx="7894411" cy="123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3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A3A50CA2-4315-58C5-C871-BDA6D8D99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452" y="1663055"/>
            <a:ext cx="7902542" cy="123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499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CB147250-EF95-E991-1E63-AD791E08E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918" y="463612"/>
            <a:ext cx="7887383" cy="542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139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06EB3D13-C482-38B8-D989-6736A4E682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124744"/>
            <a:ext cx="7846397" cy="334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316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1E6A96D3-4A45-A839-9E32-568D99F4E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294" y="1690535"/>
            <a:ext cx="7906598" cy="125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058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ECA765CB-4A08-DEC3-9398-07E68A534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023" y="1328083"/>
            <a:ext cx="7891419" cy="31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369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126BDC35-AE4A-0A8B-8D32-01B3005A8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717" y="332656"/>
            <a:ext cx="7887382" cy="567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673186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16488</TotalTime>
  <Words>0</Words>
  <Application>Microsoft Office PowerPoint</Application>
  <PresentationFormat>Skærmshow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254</cp:revision>
  <cp:lastPrinted>2022-03-08T16:56:00Z</cp:lastPrinted>
  <dcterms:created xsi:type="dcterms:W3CDTF">2012-08-31T07:41:01Z</dcterms:created>
  <dcterms:modified xsi:type="dcterms:W3CDTF">2024-11-09T20:55:15Z</dcterms:modified>
</cp:coreProperties>
</file>