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BDDCB-8215-469D-9FE8-5BB8733826A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B6881E-6003-4EEF-9640-4A64BD65B57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890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034106-4214-4EF3-9183-2917114AD8A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975B0E-9F3D-48ED-B521-BB8ABF5D0E4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7213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22F3C4-A006-4BF8-BA73-D7397ADAEBC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CBED6F-5BF6-4E31-8DF7-03C6B4D1872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724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09628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3568" y="6624517"/>
            <a:ext cx="8460431" cy="2368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6377" y="6316766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0" y="6590391"/>
            <a:ext cx="561661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C, 2. UDGAVE</a:t>
            </a:r>
          </a:p>
        </p:txBody>
      </p:sp>
    </p:spTree>
    <p:extLst>
      <p:ext uri="{BB962C8B-B14F-4D97-AF65-F5344CB8AC3E}">
        <p14:creationId xmlns:p14="http://schemas.microsoft.com/office/powerpoint/2010/main" val="4238263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AA2A7F-48B2-4B6D-933A-A8B2C48325A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9DDEA2-557E-469D-BC5C-34BF67FBA5E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4353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A708DF-C706-46EE-BC61-734053BCD5F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530D27-5264-4467-A493-8E024FF9876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0026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CA4640-1DB3-47A0-8608-A88EF6394A0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E5B0BF-3A58-454D-A35E-C5310F5D4DC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855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E012A6-31D6-4486-96E1-23BD8BF6037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826F43-5EF2-49B0-9AF3-3669888C1A4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96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57564C-3117-48B0-8053-EAA74232804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D1BF6B-A24D-4E3E-952F-ACB62594B95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7889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C8438C-4602-4B6D-A3F2-F765B71B07C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A1874F-5711-41E2-BD00-3069B2C97A2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9762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4DAE7A-3BB6-4AF1-88D8-49C390587ED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E9DD65-603A-42E7-AD06-5671F33B091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416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815E3BD-D2A4-478F-8880-EA6CF9B419D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B827CB3-E860-401B-A8BD-E616E837A26D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441310"/>
            <a:ext cx="7356476" cy="195474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986003"/>
            <a:ext cx="7356476" cy="286534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2351964" y="1155701"/>
            <a:ext cx="5170319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2769726" y="1155701"/>
            <a:ext cx="4334795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596688"/>
            <a:ext cx="7356476" cy="364397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2</cp:revision>
  <dcterms:created xsi:type="dcterms:W3CDTF">2015-07-14T11:20:10Z</dcterms:created>
  <dcterms:modified xsi:type="dcterms:W3CDTF">2015-08-21T09:18:49Z</dcterms:modified>
</cp:coreProperties>
</file>