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39"/>
  </p:notesMasterIdLst>
  <p:handoutMasterIdLst>
    <p:handoutMasterId r:id="rId40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2" r:id="rId16"/>
    <p:sldId id="893" r:id="rId17"/>
    <p:sldId id="894" r:id="rId18"/>
    <p:sldId id="895" r:id="rId19"/>
    <p:sldId id="896" r:id="rId20"/>
    <p:sldId id="897" r:id="rId21"/>
    <p:sldId id="898" r:id="rId22"/>
    <p:sldId id="899" r:id="rId23"/>
    <p:sldId id="900" r:id="rId24"/>
    <p:sldId id="901" r:id="rId25"/>
    <p:sldId id="904" r:id="rId26"/>
    <p:sldId id="902" r:id="rId27"/>
    <p:sldId id="905" r:id="rId28"/>
    <p:sldId id="906" r:id="rId29"/>
    <p:sldId id="903" r:id="rId30"/>
    <p:sldId id="907" r:id="rId31"/>
    <p:sldId id="908" r:id="rId32"/>
    <p:sldId id="910" r:id="rId33"/>
    <p:sldId id="911" r:id="rId34"/>
    <p:sldId id="912" r:id="rId35"/>
    <p:sldId id="909" r:id="rId36"/>
    <p:sldId id="913" r:id="rId37"/>
    <p:sldId id="914" r:id="rId3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3CE10D-7DC2-4EFA-A726-6A228DF05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6" y="531197"/>
            <a:ext cx="7952192" cy="26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A9B98B5-9602-C8EE-0552-5A9FCF9A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849444"/>
            <a:ext cx="7972626" cy="43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CDA75C5-27DC-D59E-0320-57E336AE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5922067" cy="58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2B52F64-3D54-D95E-8A00-0223E518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28" y="290983"/>
            <a:ext cx="8006186" cy="58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0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C36074EB-AB15-5D9E-2C69-08990C30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3" y="1299703"/>
            <a:ext cx="7953426" cy="12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8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7A9D9CF-9D09-9AE2-C3F0-4D688ED5E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4" y="1301340"/>
            <a:ext cx="7958572" cy="120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4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91C955C-F9CA-4EDC-90FD-FFAF3BEC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09" y="1304855"/>
            <a:ext cx="7936008" cy="17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1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179E25F-EC60-25D5-2177-E31D6EFE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87" y="325525"/>
            <a:ext cx="7902625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6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0FAF133-8261-AD38-AC33-85F24C88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20" y="211201"/>
            <a:ext cx="5296359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13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E4B406D-0613-3BC9-90FB-CB4317E2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3" y="331234"/>
            <a:ext cx="7913711" cy="54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C2BC95-62B1-9287-7EC9-988A7074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48" y="1342924"/>
            <a:ext cx="7961538" cy="24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164C60B-78D2-7D0B-6EA7-DC6A3F1E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2" y="1228497"/>
            <a:ext cx="7970877" cy="13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2B5742-8B2C-0B71-51BD-D9C89C0C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97" y="188640"/>
            <a:ext cx="445220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09CD30F-5C13-C2EC-0F79-D429973A6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60" y="305107"/>
            <a:ext cx="7961611" cy="5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891D36-D57E-F00C-C8DE-A0A2EFCD0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00" y="775386"/>
            <a:ext cx="7924600" cy="50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8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C763F4F-6097-F5CB-58F7-8FBDFB04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8" y="1333430"/>
            <a:ext cx="7997920" cy="16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0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36F0D56-1FAF-236A-8796-F9456303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4" y="1351936"/>
            <a:ext cx="7974734" cy="17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86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CA11AF9-8B11-048A-7BCF-07A61930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04" y="195035"/>
            <a:ext cx="7208048" cy="55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6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45E60D4-C1AB-C166-4349-4E4B25B0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783" y="228821"/>
            <a:ext cx="7147487" cy="51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769D13B-5676-EF5A-41DD-0E37366D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15" y="665738"/>
            <a:ext cx="7998452" cy="41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75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F978AEA-EC52-7245-4FAA-1BB9248D9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696" y="220816"/>
            <a:ext cx="7206744" cy="56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3F7912C-A240-F4A4-DB14-24F048ACD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64" y="893251"/>
            <a:ext cx="7827403" cy="44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5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FC432B3-FA75-150C-B08F-1CEA9866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4" y="1244078"/>
            <a:ext cx="7942865" cy="14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1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8A2177A-5DD2-CF66-0494-A1E671EB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2" y="1445082"/>
            <a:ext cx="7981338" cy="14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5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243DD4-C026-3323-B89A-FA111041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116632"/>
            <a:ext cx="4536504" cy="60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4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C21D557-56B5-7C48-6242-DFC91FB7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42" y="474191"/>
            <a:ext cx="4536113" cy="40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9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D42E654-3D72-D76D-7BB3-1F2E5C40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48" y="1438219"/>
            <a:ext cx="7959749" cy="13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A07F4CD-C210-5513-02E8-198942F99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77" y="980729"/>
            <a:ext cx="7763088" cy="38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9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DA427B-B216-AD68-7E41-01B130602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14" y="813062"/>
            <a:ext cx="7960351" cy="46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5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97D95A7-2B1E-B21C-BA65-633C36F4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2" y="820684"/>
            <a:ext cx="8012511" cy="46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7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3204D3-9170-6BD4-7C07-69063910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058" y="790323"/>
            <a:ext cx="7949733" cy="42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7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84DE91C-0849-0A0D-3A91-976DEB5D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9" y="1477036"/>
            <a:ext cx="7897592" cy="346413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DC646ED-B9F0-3799-6755-53171995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4" t="1210" r="-784" b="81391"/>
          <a:stretch>
            <a:fillRect/>
          </a:stretch>
        </p:blipFill>
        <p:spPr>
          <a:xfrm>
            <a:off x="1017621" y="748358"/>
            <a:ext cx="7949733" cy="74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4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8A79B47-93E3-D404-BEE2-F2CFF187B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40" y="116632"/>
            <a:ext cx="4680520" cy="60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A2D64C-65BD-B51D-4C2A-BD33F8AB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48" y="1291523"/>
            <a:ext cx="7995552" cy="16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7284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16571</TotalTime>
  <Words>0</Words>
  <Application>Microsoft Office PowerPoint</Application>
  <PresentationFormat>Skærmshow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34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2025-08-27T12:32:06Z</dcterms:modified>
</cp:coreProperties>
</file>