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7"/>
  </p:notesMasterIdLst>
  <p:handoutMasterIdLst>
    <p:handoutMasterId r:id="rId8"/>
  </p:handoutMasterIdLst>
  <p:sldIdLst>
    <p:sldId id="839" r:id="rId4"/>
    <p:sldId id="883" r:id="rId5"/>
    <p:sldId id="894" r:id="rId6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41DAB43-8912-244B-4A96-9D449C96A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25" y="605438"/>
            <a:ext cx="7693813" cy="22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4AADCFBB-D807-D8DF-4346-E2CA9A8E4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191" y="789948"/>
            <a:ext cx="7660638" cy="255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9B8CB91C-8B07-0BB6-976E-751CC3AEA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911" y="798958"/>
            <a:ext cx="7673562" cy="492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69217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16498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252</cp:revision>
  <cp:lastPrinted>2022-03-08T16:56:00Z</cp:lastPrinted>
  <dcterms:created xsi:type="dcterms:W3CDTF">2012-08-31T07:41:01Z</dcterms:created>
  <dcterms:modified xsi:type="dcterms:W3CDTF">2022-07-05T17:59:58Z</dcterms:modified>
</cp:coreProperties>
</file>