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-1"/>
            <a:ext cx="7854614" cy="643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0"/>
            <a:ext cx="8748465" cy="583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69935"/>
            <a:ext cx="8748464" cy="245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93053"/>
            <a:ext cx="8748464" cy="199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4627"/>
            <a:ext cx="8748464" cy="277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868420" cy="643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748464" cy="318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-1"/>
            <a:ext cx="8748463" cy="509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748464" cy="49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748464" cy="27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1"/>
            <a:ext cx="8748464" cy="612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748464" cy="233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9</cp:revision>
  <dcterms:created xsi:type="dcterms:W3CDTF">2012-07-25T12:14:28Z</dcterms:created>
  <dcterms:modified xsi:type="dcterms:W3CDTF">2012-08-06T11:41:25Z</dcterms:modified>
</cp:coreProperties>
</file>