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2"/>
  </p:notesMasterIdLst>
  <p:handoutMasterIdLst>
    <p:handoutMasterId r:id="rId23"/>
  </p:handoutMasterIdLst>
  <p:sldIdLst>
    <p:sldId id="839" r:id="rId5"/>
    <p:sldId id="879" r:id="rId6"/>
    <p:sldId id="974" r:id="rId7"/>
    <p:sldId id="975" r:id="rId8"/>
    <p:sldId id="976" r:id="rId9"/>
    <p:sldId id="977" r:id="rId10"/>
    <p:sldId id="978" r:id="rId11"/>
    <p:sldId id="979" r:id="rId12"/>
    <p:sldId id="980" r:id="rId13"/>
    <p:sldId id="981" r:id="rId14"/>
    <p:sldId id="982" r:id="rId15"/>
    <p:sldId id="983" r:id="rId16"/>
    <p:sldId id="984" r:id="rId17"/>
    <p:sldId id="985" r:id="rId18"/>
    <p:sldId id="986" r:id="rId19"/>
    <p:sldId id="987" r:id="rId20"/>
    <p:sldId id="988" r:id="rId2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6542EF00-D6F8-93D4-A635-2E35ECD9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0" y="548538"/>
            <a:ext cx="7900765" cy="25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349ADA5-1A1C-5DD2-3F0A-58C8992E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89" y="1462345"/>
            <a:ext cx="6994992" cy="18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3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2A9AFB1-B53A-B78E-EE74-BFF2D845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57" y="629147"/>
            <a:ext cx="7083940" cy="48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5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58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2F0C6834-0DAA-6F68-60CD-F98DD2A52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92" y="1842211"/>
            <a:ext cx="7650656" cy="25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8A18CCA3-EC8B-D589-B437-2745A296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95" y="1918118"/>
            <a:ext cx="7486359" cy="12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2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9702031-EBA4-EE3B-DD82-63B3AD39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8640"/>
            <a:ext cx="5279736" cy="5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DFE7656-F476-4EAD-358E-390E950F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8" y="1182913"/>
            <a:ext cx="7462964" cy="39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linje/række, information&#10;&#10;AI-genereret indhold kan være ukorrekt.">
            <a:extLst>
              <a:ext uri="{FF2B5EF4-FFF2-40B4-BE49-F238E27FC236}">
                <a16:creationId xmlns:a16="http://schemas.microsoft.com/office/drawing/2014/main" id="{E6EB3602-B6C7-5167-58C5-7C543F9C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37" y="1844824"/>
            <a:ext cx="7548208" cy="18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97B92400-74F3-B695-CBF5-C8619D58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45" y="501170"/>
            <a:ext cx="5791702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DBAC2F25-5A89-A3B9-B23D-A655BDA9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4"/>
          <a:stretch>
            <a:fillRect/>
          </a:stretch>
        </p:blipFill>
        <p:spPr>
          <a:xfrm>
            <a:off x="1905410" y="462823"/>
            <a:ext cx="5833968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1497CB7F-4545-BC83-9399-4E55D8B6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68" y="647519"/>
            <a:ext cx="7079000" cy="4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3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0F660E4-D91E-9589-F758-7713E2F9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09" y="354102"/>
            <a:ext cx="6863975" cy="54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846EC8B7-DE15-0246-F29D-E9CF62B5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93" y="1886596"/>
            <a:ext cx="7578211" cy="13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33EE2767-FC77-DF53-8164-60E37321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46" y="637117"/>
            <a:ext cx="7134527" cy="48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94AEC627-8BAD-92B8-1388-2B37D8AB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65" y="1919478"/>
            <a:ext cx="7565393" cy="19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C81A643-66ED-D38A-690F-B7B25E3C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4" y="1628800"/>
            <a:ext cx="7585851" cy="25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CD0DE476-C252-24DF-D1A0-8560E6990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66" y="1920539"/>
            <a:ext cx="7516352" cy="13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298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16556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260</cp:revision>
  <cp:lastPrinted>2025-12-06T20:19:28Z</cp:lastPrinted>
  <dcterms:created xsi:type="dcterms:W3CDTF">2012-08-31T07:41:01Z</dcterms:created>
  <dcterms:modified xsi:type="dcterms:W3CDTF">2025-12-21T17:36:28Z</dcterms:modified>
</cp:coreProperties>
</file>