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728" autoAdjust="0"/>
  </p:normalViewPr>
  <p:slideViewPr>
    <p:cSldViewPr>
      <p:cViewPr>
        <p:scale>
          <a:sx n="78" d="100"/>
          <a:sy n="78" d="100"/>
        </p:scale>
        <p:origin x="-112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sidefod 8"/>
          <p:cNvSpPr>
            <a:spLocks noGrp="1"/>
          </p:cNvSpPr>
          <p:nvPr>
            <p:ph type="ftr" sz="quarter" idx="4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13" name="Pladsholder til diasbillede 12"/>
          <p:cNvSpPr>
            <a:spLocks noGrp="1" noRot="1" noChangeAspect="1"/>
          </p:cNvSpPr>
          <p:nvPr>
            <p:ph type="sldImg" idx="2"/>
          </p:nvPr>
        </p:nvSpPr>
        <p:spPr>
          <a:xfrm>
            <a:off x="0" y="0"/>
            <a:ext cx="1196752" cy="9144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423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91"/>
          <a:stretch/>
        </p:blipFill>
        <p:spPr bwMode="auto">
          <a:xfrm>
            <a:off x="0" y="1"/>
            <a:ext cx="561975" cy="386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95" b="31096"/>
          <a:stretch/>
        </p:blipFill>
        <p:spPr bwMode="auto">
          <a:xfrm>
            <a:off x="-11621" y="3717032"/>
            <a:ext cx="573596" cy="314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05825" y="6219825"/>
            <a:ext cx="2857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47" y="6662737"/>
            <a:ext cx="1359694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621" y="6668648"/>
            <a:ext cx="1369192" cy="20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245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CE80F-D1AE-4E54-980A-ADEAE1A16DB9}" type="datetimeFigureOut">
              <a:rPr lang="da-DK" smtClean="0"/>
              <a:t>12-11-2014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F43FF-D20D-4356-84DF-E87CFDADEC0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90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836712"/>
            <a:ext cx="7070204" cy="4371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89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133" y="476671"/>
            <a:ext cx="7351307" cy="4684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12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99" y="0"/>
            <a:ext cx="8401062" cy="646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53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04" y="260648"/>
            <a:ext cx="8532440" cy="508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1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7250807" cy="2520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742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68760"/>
            <a:ext cx="5451128" cy="4259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268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340768"/>
            <a:ext cx="7070204" cy="22141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9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836712"/>
            <a:ext cx="6594723" cy="4587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601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6647681" cy="1938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019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9</vt:i4>
      </vt:variant>
    </vt:vector>
  </HeadingPairs>
  <TitlesOfParts>
    <vt:vector size="10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Peter Schmalz</dc:creator>
  <cp:lastModifiedBy>Peter Schmalz</cp:lastModifiedBy>
  <cp:revision>36</cp:revision>
  <dcterms:created xsi:type="dcterms:W3CDTF">2011-03-28T11:51:52Z</dcterms:created>
  <dcterms:modified xsi:type="dcterms:W3CDTF">2014-11-12T10:07:06Z</dcterms:modified>
</cp:coreProperties>
</file>