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1BF63-C8EF-4439-B854-2D45CA2B5DE7}" type="datetimeFigureOut">
              <a:rPr lang="da-DK" smtClean="0"/>
              <a:t>21-08-2015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727C0-BDE3-4F2A-A3F5-50E5CD99C1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59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727C0-BDE3-4F2A-A3F5-50E5CD99C1E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39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23621"/>
            <a:ext cx="7943054" cy="24415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62" y="1484784"/>
            <a:ext cx="7932575" cy="378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49" y="2063259"/>
            <a:ext cx="7974491" cy="241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94" y="548680"/>
            <a:ext cx="7470548" cy="530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98" y="764704"/>
            <a:ext cx="7183329" cy="488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606" y="193836"/>
            <a:ext cx="5214713" cy="62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83" y="1628800"/>
            <a:ext cx="7922096" cy="339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6" y="1052736"/>
            <a:ext cx="7948294" cy="42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5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</Words>
  <Application>Microsoft Office PowerPoint</Application>
  <PresentationFormat>Skærmshow (4:3)</PresentationFormat>
  <Paragraphs>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9</cp:revision>
  <dcterms:created xsi:type="dcterms:W3CDTF">2015-07-14T11:20:10Z</dcterms:created>
  <dcterms:modified xsi:type="dcterms:W3CDTF">2015-08-21T07:57:07Z</dcterms:modified>
</cp:coreProperties>
</file>