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91DCE-20E2-4A9C-A8BD-0270234B20C8}" type="datetimeFigureOut">
              <a:rPr lang="da-DK" smtClean="0"/>
              <a:t>24-08-2015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D5D5-3F9B-43E8-9F5A-64BCC793CE5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2782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3D5D5-3F9B-43E8-9F5A-64BCC793CE51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382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3D5D5-3F9B-43E8-9F5A-64BCC793CE51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5359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7536D4-6743-4F2C-8171-C47797DF7DC5}" type="datetime1">
              <a:rPr lang="da-DK"/>
              <a:pPr lvl="0"/>
              <a:t>24-08-2015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B1EE32-059C-43FD-8171-03CDCBE1196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74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319870-0813-433A-9EB3-BC5DF3B3D1A0}" type="datetime1">
              <a:rPr lang="da-DK"/>
              <a:pPr lvl="0"/>
              <a:t>24-08-2015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6A8966-A24D-471B-ADAB-8BCDE193A92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617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585B94-73B2-4AA4-BAE0-53534DC20F35}" type="datetime1">
              <a:rPr lang="da-DK"/>
              <a:pPr lvl="0"/>
              <a:t>24-08-2015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BB3EDD-266F-49FE-B8F7-54B3902F839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332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604820"/>
            <a:ext cx="9143999" cy="2531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84368" y="6310749"/>
            <a:ext cx="1153351" cy="27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Billed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52633" cy="6857999"/>
          </a:xfrm>
          <a:prstGeom prst="rect">
            <a:avLst/>
          </a:prstGeom>
        </p:spPr>
      </p:pic>
      <p:sp>
        <p:nvSpPr>
          <p:cNvPr id="6" name="Tekstboks 6"/>
          <p:cNvSpPr txBox="1"/>
          <p:nvPr userDrawn="1"/>
        </p:nvSpPr>
        <p:spPr>
          <a:xfrm>
            <a:off x="107504" y="6665033"/>
            <a:ext cx="4099511" cy="2308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 dirty="0" smtClean="0">
                <a:solidFill>
                  <a:srgbClr val="FFFFFF"/>
                </a:solidFill>
                <a:uFillTx/>
                <a:latin typeface="Verdana" pitchFamily="34"/>
                <a:ea typeface="Verdana" pitchFamily="34"/>
                <a:cs typeface="Verdana" pitchFamily="34"/>
              </a:rPr>
              <a:t>AFSÆTNING B, 3. UDGAVE</a:t>
            </a:r>
            <a:endParaRPr lang="da-DK" sz="900" b="0" i="0" u="none" strike="noStrike" kern="1200" cap="none" spc="0" baseline="0" dirty="0">
              <a:solidFill>
                <a:srgbClr val="FFFFFF"/>
              </a:solidFill>
              <a:uFillTx/>
              <a:latin typeface="Verdana" pitchFamily="34"/>
              <a:ea typeface="Verdana" pitchFamily="34"/>
              <a:cs typeface="Verdana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48526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BED406-F592-4B0E-A6F6-48BA6F4AC4FE}" type="datetime1">
              <a:rPr lang="da-DK"/>
              <a:pPr lvl="0"/>
              <a:t>24-08-2015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0C0A31-A6DC-4F25-9871-A07B8FB46E3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91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71FA0E-2751-4EA2-BAFE-DC2E7008C4B0}" type="datetime1">
              <a:rPr lang="da-DK"/>
              <a:pPr lvl="0"/>
              <a:t>24-08-2015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966031-E334-4FF7-BAE6-8AB226A160E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716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7684089-A613-4FBE-BB52-D2E9161D50C4}" type="datetime1">
              <a:rPr lang="da-DK"/>
              <a:pPr lvl="0"/>
              <a:t>24-08-2015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02587B-9CDA-4770-987B-3ED06F2E68F3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584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F3CC7A-F921-469C-B7F7-5E979CC5B881}" type="datetime1">
              <a:rPr lang="da-DK"/>
              <a:pPr lvl="0"/>
              <a:t>24-08-2015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0E72C4-3B2B-4116-BAB6-DF92654CFB2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470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1EBDCE-3120-43EF-9B1D-4F82310BAB58}" type="datetime1">
              <a:rPr lang="da-DK"/>
              <a:pPr lvl="0"/>
              <a:t>24-08-2015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A5E9D2-6FBE-431A-9310-4E5DEECE5B2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179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AA113B-6976-46D0-9777-C92FB737A157}" type="datetime1">
              <a:rPr lang="da-DK"/>
              <a:pPr lvl="0"/>
              <a:t>24-08-2015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05A8D0-8F28-4A12-8C4C-9315FE9467C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411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C4245E-217C-4D68-97B6-5D3D41F8ACA1}" type="datetime1">
              <a:rPr lang="da-DK"/>
              <a:pPr lvl="0"/>
              <a:t>24-08-2015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017D4F-8CA7-4413-9D95-46A7D6E26539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354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35ED7A8-B8B4-4F79-9A2A-B300D2501C15}" type="datetime1">
              <a:rPr lang="da-DK"/>
              <a:pPr lvl="0"/>
              <a:t>24-08-2015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99C31475-E06B-471D-900C-92785DF99E8C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46" y="2047467"/>
            <a:ext cx="7958773" cy="24049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46" y="1052736"/>
            <a:ext cx="6348346" cy="474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8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764704"/>
            <a:ext cx="6328341" cy="4641228"/>
          </a:xfrm>
          <a:prstGeom prst="rect">
            <a:avLst/>
          </a:prstGeom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277" y="5395707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018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00808"/>
            <a:ext cx="6348346" cy="322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8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27" y="1871189"/>
            <a:ext cx="7197143" cy="293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8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8211"/>
            <a:ext cx="6228314" cy="62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8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96752"/>
            <a:ext cx="6455994" cy="40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8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04" y="1312496"/>
            <a:ext cx="7937815" cy="373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8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60848"/>
            <a:ext cx="7964012" cy="248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8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79" y="1651524"/>
            <a:ext cx="7958773" cy="347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8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27" y="1432147"/>
            <a:ext cx="7216195" cy="365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8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7995449" cy="395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8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31" y="1353829"/>
            <a:ext cx="7235248" cy="385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8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20" y="1124744"/>
            <a:ext cx="7953533" cy="44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8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20688"/>
            <a:ext cx="6695105" cy="4827944"/>
          </a:xfrm>
          <a:prstGeom prst="rect">
            <a:avLst/>
          </a:prstGeom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025" y="5448632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018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113" y="260648"/>
            <a:ext cx="6681768" cy="618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8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786" y="832049"/>
            <a:ext cx="7633925" cy="488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8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865" y="1270896"/>
            <a:ext cx="7225722" cy="400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8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744" y="1647736"/>
            <a:ext cx="7244774" cy="350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8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711"/>
            <a:ext cx="6315005" cy="6081609"/>
          </a:xfrm>
          <a:prstGeom prst="rect">
            <a:avLst/>
          </a:prstGeom>
        </p:spPr>
      </p:pic>
      <p:pic>
        <p:nvPicPr>
          <p:cNvPr id="3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941" y="6091320"/>
            <a:ext cx="708760" cy="236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018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</Words>
  <Application>Microsoft Office PowerPoint</Application>
  <PresentationFormat>Skærmshow (4:3)</PresentationFormat>
  <Paragraphs>2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20</vt:i4>
      </vt:variant>
    </vt:vector>
  </HeadingPairs>
  <TitlesOfParts>
    <vt:vector size="21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9</cp:revision>
  <dcterms:created xsi:type="dcterms:W3CDTF">2015-07-14T11:20:10Z</dcterms:created>
  <dcterms:modified xsi:type="dcterms:W3CDTF">2015-08-24T13:21:50Z</dcterms:modified>
</cp:coreProperties>
</file>